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sldIdLst>
    <p:sldId id="256" r:id="rId3"/>
    <p:sldId id="370" r:id="rId4"/>
    <p:sldId id="381" r:id="rId5"/>
    <p:sldId id="382" r:id="rId6"/>
    <p:sldId id="368" r:id="rId7"/>
    <p:sldId id="383" r:id="rId8"/>
    <p:sldId id="369" r:id="rId9"/>
    <p:sldId id="364" r:id="rId10"/>
    <p:sldId id="363" r:id="rId11"/>
    <p:sldId id="362" r:id="rId12"/>
    <p:sldId id="374" r:id="rId13"/>
    <p:sldId id="365" r:id="rId14"/>
    <p:sldId id="371" r:id="rId15"/>
    <p:sldId id="373" r:id="rId16"/>
    <p:sldId id="372" r:id="rId17"/>
    <p:sldId id="376" r:id="rId18"/>
    <p:sldId id="367" r:id="rId19"/>
    <p:sldId id="375" r:id="rId20"/>
    <p:sldId id="384" r:id="rId21"/>
    <p:sldId id="386" r:id="rId22"/>
  </p:sldIdLst>
  <p:sldSz cx="9144000" cy="6858000" type="screen4x3"/>
  <p:notesSz cx="6858000" cy="9144000"/>
  <p:defaultTextStyle>
    <a:defPPr>
      <a:defRPr lang="en-A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5"/>
    <p:restoredTop sz="94651"/>
  </p:normalViewPr>
  <p:slideViewPr>
    <p:cSldViewPr snapToGrid="0">
      <p:cViewPr varScale="1">
        <p:scale>
          <a:sx n="138" d="100"/>
          <a:sy n="138" d="100"/>
        </p:scale>
        <p:origin x="1128" y="176"/>
      </p:cViewPr>
      <p:guideLst/>
    </p:cSldViewPr>
  </p:slideViewPr>
  <p:outlineViewPr>
    <p:cViewPr>
      <p:scale>
        <a:sx n="33" d="100"/>
        <a:sy n="33" d="100"/>
      </p:scale>
      <p:origin x="0" y="-3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FFFFFF"/>
                </a:solidFill>
                <a:latin typeface="Century Gothic"/>
              </a:rPr>
              <a:t>Folie mittels Klicken verschieben</a:t>
            </a:r>
          </a:p>
        </p:txBody>
      </p:sp>
      <p:sp>
        <p:nvSpPr>
          <p:cNvPr id="8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de-DE" sz="2000" b="0" strike="noStrike" spc="-1">
                <a:latin typeface="Arial"/>
              </a:rPr>
              <a:t>Format der Notizen mittels Klicken bearbeiten</a:t>
            </a:r>
          </a:p>
        </p:txBody>
      </p:sp>
      <p:sp>
        <p:nvSpPr>
          <p:cNvPr id="8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latin typeface="Times New Roman"/>
              </a:rPr>
              <a:t>&lt;Kopfzeile&gt;</a:t>
            </a:r>
          </a:p>
        </p:txBody>
      </p:sp>
      <p:sp>
        <p:nvSpPr>
          <p:cNvPr id="88"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latin typeface="Times New Roman"/>
              </a:defRPr>
            </a:lvl1pPr>
          </a:lstStyle>
          <a:p>
            <a:pPr indent="0" algn="r">
              <a:buNone/>
            </a:pPr>
            <a:r>
              <a:rPr lang="de-DE" sz="1400" b="0" strike="noStrike" spc="-1">
                <a:latin typeface="Times New Roman"/>
              </a:rPr>
              <a:t>&lt;Datum/Uhrzeit&gt;</a:t>
            </a:r>
          </a:p>
        </p:txBody>
      </p:sp>
      <p:sp>
        <p:nvSpPr>
          <p:cNvPr id="89"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latin typeface="Times New Roman"/>
              </a:defRPr>
            </a:lvl1pPr>
          </a:lstStyle>
          <a:p>
            <a:pPr indent="0">
              <a:buNone/>
            </a:pPr>
            <a:r>
              <a:rPr lang="de-DE" sz="1400" b="0" strike="noStrike" spc="-1">
                <a:latin typeface="Times New Roman"/>
              </a:rPr>
              <a:t>&lt;Fußzeile&gt;</a:t>
            </a:r>
          </a:p>
        </p:txBody>
      </p:sp>
      <p:sp>
        <p:nvSpPr>
          <p:cNvPr id="90"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latin typeface="Times New Roman"/>
              </a:defRPr>
            </a:lvl1pPr>
          </a:lstStyle>
          <a:p>
            <a:pPr indent="0" algn="r">
              <a:buNone/>
            </a:pPr>
            <a:fld id="{511C635F-CD65-453C-87AE-D24E898305B2}" type="slidenum">
              <a:rPr lang="de-DE" sz="1400" b="0" strike="noStrike" spc="-1">
                <a:latin typeface="Times New Roman"/>
              </a:rPr>
              <a:t>‹#›</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AD" dirty="0"/>
          </a:p>
        </p:txBody>
      </p:sp>
      <p:sp>
        <p:nvSpPr>
          <p:cNvPr id="4" name="Slide Number Placeholder 3"/>
          <p:cNvSpPr>
            <a:spLocks noGrp="1"/>
          </p:cNvSpPr>
          <p:nvPr>
            <p:ph type="sldNum" idx="9"/>
          </p:nvPr>
        </p:nvSpPr>
        <p:spPr/>
        <p:txBody>
          <a:bodyPr/>
          <a:lstStyle/>
          <a:p>
            <a:pPr indent="0" algn="r">
              <a:buNone/>
            </a:pPr>
            <a:fld id="{511C635F-CD65-453C-87AE-D24E898305B2}" type="slidenum">
              <a:rPr lang="de-DE" sz="1400" b="0" strike="noStrike" spc="-1" smtClean="0">
                <a:latin typeface="Times New Roman"/>
              </a:rPr>
              <a:t>8</a:t>
            </a:fld>
            <a:endParaRPr lang="de-DE" sz="1400" b="0" strike="noStrike" spc="-1">
              <a:latin typeface="Times New Roman"/>
            </a:endParaRPr>
          </a:p>
        </p:txBody>
      </p:sp>
    </p:spTree>
    <p:extLst>
      <p:ext uri="{BB962C8B-B14F-4D97-AF65-F5344CB8AC3E}">
        <p14:creationId xmlns:p14="http://schemas.microsoft.com/office/powerpoint/2010/main" val="303977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AD" dirty="0"/>
          </a:p>
        </p:txBody>
      </p:sp>
      <p:sp>
        <p:nvSpPr>
          <p:cNvPr id="4" name="Slide Number Placeholder 3"/>
          <p:cNvSpPr>
            <a:spLocks noGrp="1"/>
          </p:cNvSpPr>
          <p:nvPr>
            <p:ph type="sldNum" idx="9"/>
          </p:nvPr>
        </p:nvSpPr>
        <p:spPr/>
        <p:txBody>
          <a:bodyPr/>
          <a:lstStyle/>
          <a:p>
            <a:pPr indent="0" algn="r">
              <a:buNone/>
            </a:pPr>
            <a:fld id="{511C635F-CD65-453C-87AE-D24E898305B2}" type="slidenum">
              <a:rPr lang="de-DE" sz="1400" b="0" strike="noStrike" spc="-1" smtClean="0">
                <a:latin typeface="Times New Roman"/>
              </a:rPr>
              <a:t>10</a:t>
            </a:fld>
            <a:endParaRPr lang="de-DE" sz="1400" b="0" strike="noStrike" spc="-1">
              <a:latin typeface="Times New Roman"/>
            </a:endParaRPr>
          </a:p>
        </p:txBody>
      </p:sp>
    </p:spTree>
    <p:extLst>
      <p:ext uri="{BB962C8B-B14F-4D97-AF65-F5344CB8AC3E}">
        <p14:creationId xmlns:p14="http://schemas.microsoft.com/office/powerpoint/2010/main" val="117071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E4A1261-2E14-4541-8D41-ABA595018954}"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28" name="PlaceHolder 2"/>
          <p:cNvSpPr>
            <a:spLocks noGrp="1"/>
          </p:cNvSpPr>
          <p:nvPr>
            <p:ph/>
          </p:nvPr>
        </p:nvSpPr>
        <p:spPr>
          <a:xfrm>
            <a:off x="810000" y="2222280"/>
            <a:ext cx="75236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29" name="PlaceHolder 3"/>
          <p:cNvSpPr>
            <a:spLocks noGrp="1"/>
          </p:cNvSpPr>
          <p:nvPr>
            <p:ph/>
          </p:nvPr>
        </p:nvSpPr>
        <p:spPr>
          <a:xfrm>
            <a:off x="810000" y="4121640"/>
            <a:ext cx="75236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6EEEBD6B-7D7A-4825-98BF-884EB9F35A2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31" name="PlaceHolder 2"/>
          <p:cNvSpPr>
            <a:spLocks noGrp="1"/>
          </p:cNvSpPr>
          <p:nvPr>
            <p:ph/>
          </p:nvPr>
        </p:nvSpPr>
        <p:spPr>
          <a:xfrm>
            <a:off x="81000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32" name="PlaceHolder 3"/>
          <p:cNvSpPr>
            <a:spLocks noGrp="1"/>
          </p:cNvSpPr>
          <p:nvPr>
            <p:ph/>
          </p:nvPr>
        </p:nvSpPr>
        <p:spPr>
          <a:xfrm>
            <a:off x="466524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33" name="PlaceHolder 4"/>
          <p:cNvSpPr>
            <a:spLocks noGrp="1"/>
          </p:cNvSpPr>
          <p:nvPr>
            <p:ph/>
          </p:nvPr>
        </p:nvSpPr>
        <p:spPr>
          <a:xfrm>
            <a:off x="81000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34" name="PlaceHolder 5"/>
          <p:cNvSpPr>
            <a:spLocks noGrp="1"/>
          </p:cNvSpPr>
          <p:nvPr>
            <p:ph/>
          </p:nvPr>
        </p:nvSpPr>
        <p:spPr>
          <a:xfrm>
            <a:off x="466524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D61CE54B-6E8E-47CE-B7DB-26978DECC00B}"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36" name="PlaceHolder 2"/>
          <p:cNvSpPr>
            <a:spLocks noGrp="1"/>
          </p:cNvSpPr>
          <p:nvPr>
            <p:ph/>
          </p:nvPr>
        </p:nvSpPr>
        <p:spPr>
          <a:xfrm>
            <a:off x="810000" y="222228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37" name="PlaceHolder 3"/>
          <p:cNvSpPr>
            <a:spLocks noGrp="1"/>
          </p:cNvSpPr>
          <p:nvPr>
            <p:ph/>
          </p:nvPr>
        </p:nvSpPr>
        <p:spPr>
          <a:xfrm>
            <a:off x="3354120" y="222228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38" name="PlaceHolder 4"/>
          <p:cNvSpPr>
            <a:spLocks noGrp="1"/>
          </p:cNvSpPr>
          <p:nvPr>
            <p:ph/>
          </p:nvPr>
        </p:nvSpPr>
        <p:spPr>
          <a:xfrm>
            <a:off x="5897880" y="222228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39" name="PlaceHolder 5"/>
          <p:cNvSpPr>
            <a:spLocks noGrp="1"/>
          </p:cNvSpPr>
          <p:nvPr>
            <p:ph/>
          </p:nvPr>
        </p:nvSpPr>
        <p:spPr>
          <a:xfrm>
            <a:off x="810000" y="412164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40" name="PlaceHolder 6"/>
          <p:cNvSpPr>
            <a:spLocks noGrp="1"/>
          </p:cNvSpPr>
          <p:nvPr>
            <p:ph/>
          </p:nvPr>
        </p:nvSpPr>
        <p:spPr>
          <a:xfrm>
            <a:off x="3354120" y="412164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41" name="PlaceHolder 7"/>
          <p:cNvSpPr>
            <a:spLocks noGrp="1"/>
          </p:cNvSpPr>
          <p:nvPr>
            <p:ph/>
          </p:nvPr>
        </p:nvSpPr>
        <p:spPr>
          <a:xfrm>
            <a:off x="5897880" y="412164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CA837E0-2670-4F0B-86D3-507C3A6E6FF9}"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2D953A20-367B-4DB0-A873-4DD8BB859E0C}"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50" name="PlaceHolder 2"/>
          <p:cNvSpPr>
            <a:spLocks noGrp="1"/>
          </p:cNvSpPr>
          <p:nvPr>
            <p:ph type="subTitle"/>
          </p:nvPr>
        </p:nvSpPr>
        <p:spPr>
          <a:xfrm>
            <a:off x="810000" y="2222280"/>
            <a:ext cx="7523640" cy="3636000"/>
          </a:xfrm>
          <a:prstGeom prst="rect">
            <a:avLst/>
          </a:prstGeom>
          <a:noFill/>
          <a:ln w="0">
            <a:noFill/>
          </a:ln>
        </p:spPr>
        <p:txBody>
          <a:bodyPr lIns="0" tIns="0" rIns="0" bIns="0" anchor="ctr">
            <a:noAutofit/>
          </a:bodyPr>
          <a:lstStyle/>
          <a:p>
            <a:pPr indent="0" algn="ctr">
              <a:buNone/>
            </a:pPr>
            <a:endParaRPr lang="de-DE"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BA6C7F1C-1769-403C-AAF9-6BC1CF74A60E}"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52" name="PlaceHolder 2"/>
          <p:cNvSpPr>
            <a:spLocks noGrp="1"/>
          </p:cNvSpPr>
          <p:nvPr>
            <p:ph/>
          </p:nvPr>
        </p:nvSpPr>
        <p:spPr>
          <a:xfrm>
            <a:off x="810000" y="2222280"/>
            <a:ext cx="752364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87995668-9FF9-4520-A396-E0312B55B5DB}"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54" name="PlaceHolder 2"/>
          <p:cNvSpPr>
            <a:spLocks noGrp="1"/>
          </p:cNvSpPr>
          <p:nvPr>
            <p:ph/>
          </p:nvPr>
        </p:nvSpPr>
        <p:spPr>
          <a:xfrm>
            <a:off x="81000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55" name="PlaceHolder 3"/>
          <p:cNvSpPr>
            <a:spLocks noGrp="1"/>
          </p:cNvSpPr>
          <p:nvPr>
            <p:ph/>
          </p:nvPr>
        </p:nvSpPr>
        <p:spPr>
          <a:xfrm>
            <a:off x="466524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D97ABFC-1590-4614-9356-E134DCB556E4}"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41C25439-296A-4B70-B088-C87419A7F5B1}"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810000" y="447120"/>
            <a:ext cx="7523640" cy="4498560"/>
          </a:xfrm>
          <a:prstGeom prst="rect">
            <a:avLst/>
          </a:prstGeom>
          <a:noFill/>
          <a:ln w="0">
            <a:noFill/>
          </a:ln>
        </p:spPr>
        <p:txBody>
          <a:bodyPr lIns="0" tIns="0" rIns="0" bIns="0" anchor="ctr">
            <a:noAutofit/>
          </a:bodyPr>
          <a:lstStyle/>
          <a:p>
            <a:pPr algn="ctr"/>
            <a:endParaRPr lang="de-DE"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7991F763-800E-4338-BE73-9FE6B7562137}"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59" name="PlaceHolder 2"/>
          <p:cNvSpPr>
            <a:spLocks noGrp="1"/>
          </p:cNvSpPr>
          <p:nvPr>
            <p:ph/>
          </p:nvPr>
        </p:nvSpPr>
        <p:spPr>
          <a:xfrm>
            <a:off x="81000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0" name="PlaceHolder 3"/>
          <p:cNvSpPr>
            <a:spLocks noGrp="1"/>
          </p:cNvSpPr>
          <p:nvPr>
            <p:ph/>
          </p:nvPr>
        </p:nvSpPr>
        <p:spPr>
          <a:xfrm>
            <a:off x="466524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1" name="PlaceHolder 4"/>
          <p:cNvSpPr>
            <a:spLocks noGrp="1"/>
          </p:cNvSpPr>
          <p:nvPr>
            <p:ph/>
          </p:nvPr>
        </p:nvSpPr>
        <p:spPr>
          <a:xfrm>
            <a:off x="81000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F5DB08F-3FE5-41E1-A80D-606E4333EFBA}"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7" name="PlaceHolder 2"/>
          <p:cNvSpPr>
            <a:spLocks noGrp="1"/>
          </p:cNvSpPr>
          <p:nvPr>
            <p:ph type="subTitle"/>
          </p:nvPr>
        </p:nvSpPr>
        <p:spPr>
          <a:xfrm>
            <a:off x="810000" y="2222280"/>
            <a:ext cx="7523640" cy="3636000"/>
          </a:xfrm>
          <a:prstGeom prst="rect">
            <a:avLst/>
          </a:prstGeom>
          <a:noFill/>
          <a:ln w="0">
            <a:noFill/>
          </a:ln>
        </p:spPr>
        <p:txBody>
          <a:bodyPr lIns="0" tIns="0" rIns="0" bIns="0" anchor="ctr">
            <a:noAutofit/>
          </a:bodyPr>
          <a:lstStyle/>
          <a:p>
            <a:pPr indent="0" algn="ctr">
              <a:buNone/>
            </a:pPr>
            <a:endParaRPr lang="de-DE"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33123841-F964-4B9D-9C3D-B125EF611494}"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63" name="PlaceHolder 2"/>
          <p:cNvSpPr>
            <a:spLocks noGrp="1"/>
          </p:cNvSpPr>
          <p:nvPr>
            <p:ph/>
          </p:nvPr>
        </p:nvSpPr>
        <p:spPr>
          <a:xfrm>
            <a:off x="81000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4" name="PlaceHolder 3"/>
          <p:cNvSpPr>
            <a:spLocks noGrp="1"/>
          </p:cNvSpPr>
          <p:nvPr>
            <p:ph/>
          </p:nvPr>
        </p:nvSpPr>
        <p:spPr>
          <a:xfrm>
            <a:off x="466524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5" name="PlaceHolder 4"/>
          <p:cNvSpPr>
            <a:spLocks noGrp="1"/>
          </p:cNvSpPr>
          <p:nvPr>
            <p:ph/>
          </p:nvPr>
        </p:nvSpPr>
        <p:spPr>
          <a:xfrm>
            <a:off x="466524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34387BB-77EC-4B7F-B0DB-A8CA7B0B9D71}"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67" name="PlaceHolder 2"/>
          <p:cNvSpPr>
            <a:spLocks noGrp="1"/>
          </p:cNvSpPr>
          <p:nvPr>
            <p:ph/>
          </p:nvPr>
        </p:nvSpPr>
        <p:spPr>
          <a:xfrm>
            <a:off x="81000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8" name="PlaceHolder 3"/>
          <p:cNvSpPr>
            <a:spLocks noGrp="1"/>
          </p:cNvSpPr>
          <p:nvPr>
            <p:ph/>
          </p:nvPr>
        </p:nvSpPr>
        <p:spPr>
          <a:xfrm>
            <a:off x="466524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9" name="PlaceHolder 4"/>
          <p:cNvSpPr>
            <a:spLocks noGrp="1"/>
          </p:cNvSpPr>
          <p:nvPr>
            <p:ph/>
          </p:nvPr>
        </p:nvSpPr>
        <p:spPr>
          <a:xfrm>
            <a:off x="810000" y="4121640"/>
            <a:ext cx="75236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44213B1-3FC7-46E5-96B7-31C2428AE303}"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71" name="PlaceHolder 2"/>
          <p:cNvSpPr>
            <a:spLocks noGrp="1"/>
          </p:cNvSpPr>
          <p:nvPr>
            <p:ph/>
          </p:nvPr>
        </p:nvSpPr>
        <p:spPr>
          <a:xfrm>
            <a:off x="810000" y="2222280"/>
            <a:ext cx="75236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72" name="PlaceHolder 3"/>
          <p:cNvSpPr>
            <a:spLocks noGrp="1"/>
          </p:cNvSpPr>
          <p:nvPr>
            <p:ph/>
          </p:nvPr>
        </p:nvSpPr>
        <p:spPr>
          <a:xfrm>
            <a:off x="810000" y="4121640"/>
            <a:ext cx="75236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745DA01-E876-448A-9970-99CF9DC72AD5}"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74" name="PlaceHolder 2"/>
          <p:cNvSpPr>
            <a:spLocks noGrp="1"/>
          </p:cNvSpPr>
          <p:nvPr>
            <p:ph/>
          </p:nvPr>
        </p:nvSpPr>
        <p:spPr>
          <a:xfrm>
            <a:off x="81000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75" name="PlaceHolder 3"/>
          <p:cNvSpPr>
            <a:spLocks noGrp="1"/>
          </p:cNvSpPr>
          <p:nvPr>
            <p:ph/>
          </p:nvPr>
        </p:nvSpPr>
        <p:spPr>
          <a:xfrm>
            <a:off x="466524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76" name="PlaceHolder 4"/>
          <p:cNvSpPr>
            <a:spLocks noGrp="1"/>
          </p:cNvSpPr>
          <p:nvPr>
            <p:ph/>
          </p:nvPr>
        </p:nvSpPr>
        <p:spPr>
          <a:xfrm>
            <a:off x="81000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77" name="PlaceHolder 5"/>
          <p:cNvSpPr>
            <a:spLocks noGrp="1"/>
          </p:cNvSpPr>
          <p:nvPr>
            <p:ph/>
          </p:nvPr>
        </p:nvSpPr>
        <p:spPr>
          <a:xfrm>
            <a:off x="466524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B08E3B5C-CB06-4D0D-91C8-E8967281A332}"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79" name="PlaceHolder 2"/>
          <p:cNvSpPr>
            <a:spLocks noGrp="1"/>
          </p:cNvSpPr>
          <p:nvPr>
            <p:ph/>
          </p:nvPr>
        </p:nvSpPr>
        <p:spPr>
          <a:xfrm>
            <a:off x="810000" y="222228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80" name="PlaceHolder 3"/>
          <p:cNvSpPr>
            <a:spLocks noGrp="1"/>
          </p:cNvSpPr>
          <p:nvPr>
            <p:ph/>
          </p:nvPr>
        </p:nvSpPr>
        <p:spPr>
          <a:xfrm>
            <a:off x="3354120" y="222228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81" name="PlaceHolder 4"/>
          <p:cNvSpPr>
            <a:spLocks noGrp="1"/>
          </p:cNvSpPr>
          <p:nvPr>
            <p:ph/>
          </p:nvPr>
        </p:nvSpPr>
        <p:spPr>
          <a:xfrm>
            <a:off x="5897880" y="222228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82" name="PlaceHolder 5"/>
          <p:cNvSpPr>
            <a:spLocks noGrp="1"/>
          </p:cNvSpPr>
          <p:nvPr>
            <p:ph/>
          </p:nvPr>
        </p:nvSpPr>
        <p:spPr>
          <a:xfrm>
            <a:off x="810000" y="412164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83" name="PlaceHolder 6"/>
          <p:cNvSpPr>
            <a:spLocks noGrp="1"/>
          </p:cNvSpPr>
          <p:nvPr>
            <p:ph/>
          </p:nvPr>
        </p:nvSpPr>
        <p:spPr>
          <a:xfrm>
            <a:off x="3354120" y="412164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84" name="PlaceHolder 7"/>
          <p:cNvSpPr>
            <a:spLocks noGrp="1"/>
          </p:cNvSpPr>
          <p:nvPr>
            <p:ph/>
          </p:nvPr>
        </p:nvSpPr>
        <p:spPr>
          <a:xfrm>
            <a:off x="5897880" y="4121640"/>
            <a:ext cx="24224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F0A27CA8-3702-4071-B415-23762FB2EC23}"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9" name="PlaceHolder 2"/>
          <p:cNvSpPr>
            <a:spLocks noGrp="1"/>
          </p:cNvSpPr>
          <p:nvPr>
            <p:ph/>
          </p:nvPr>
        </p:nvSpPr>
        <p:spPr>
          <a:xfrm>
            <a:off x="810000" y="2222280"/>
            <a:ext cx="752364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DA850A74-4ACD-460D-8475-7BCF1D920825}"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11" name="PlaceHolder 2"/>
          <p:cNvSpPr>
            <a:spLocks noGrp="1"/>
          </p:cNvSpPr>
          <p:nvPr>
            <p:ph/>
          </p:nvPr>
        </p:nvSpPr>
        <p:spPr>
          <a:xfrm>
            <a:off x="81000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12" name="PlaceHolder 3"/>
          <p:cNvSpPr>
            <a:spLocks noGrp="1"/>
          </p:cNvSpPr>
          <p:nvPr>
            <p:ph/>
          </p:nvPr>
        </p:nvSpPr>
        <p:spPr>
          <a:xfrm>
            <a:off x="466524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47265A67-70F0-4F5D-BCE7-44063EBBEAAB}"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DB029BD-B2B0-47BF-9DA0-129868B1D7C4}"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810000" y="447120"/>
            <a:ext cx="7523640" cy="4498560"/>
          </a:xfrm>
          <a:prstGeom prst="rect">
            <a:avLst/>
          </a:prstGeom>
          <a:noFill/>
          <a:ln w="0">
            <a:noFill/>
          </a:ln>
        </p:spPr>
        <p:txBody>
          <a:bodyPr lIns="0" tIns="0" rIns="0" bIns="0" anchor="ctr">
            <a:noAutofit/>
          </a:bodyPr>
          <a:lstStyle/>
          <a:p>
            <a:pPr algn="ctr"/>
            <a:endParaRPr lang="de-DE"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0522D5E-0982-4FC8-91C2-601967161248}"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16" name="PlaceHolder 2"/>
          <p:cNvSpPr>
            <a:spLocks noGrp="1"/>
          </p:cNvSpPr>
          <p:nvPr>
            <p:ph/>
          </p:nvPr>
        </p:nvSpPr>
        <p:spPr>
          <a:xfrm>
            <a:off x="81000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17" name="PlaceHolder 3"/>
          <p:cNvSpPr>
            <a:spLocks noGrp="1"/>
          </p:cNvSpPr>
          <p:nvPr>
            <p:ph/>
          </p:nvPr>
        </p:nvSpPr>
        <p:spPr>
          <a:xfrm>
            <a:off x="466524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18" name="PlaceHolder 4"/>
          <p:cNvSpPr>
            <a:spLocks noGrp="1"/>
          </p:cNvSpPr>
          <p:nvPr>
            <p:ph/>
          </p:nvPr>
        </p:nvSpPr>
        <p:spPr>
          <a:xfrm>
            <a:off x="81000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D3B99C0-AF14-4396-9EF4-F7687FD2D00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20" name="PlaceHolder 2"/>
          <p:cNvSpPr>
            <a:spLocks noGrp="1"/>
          </p:cNvSpPr>
          <p:nvPr>
            <p:ph/>
          </p:nvPr>
        </p:nvSpPr>
        <p:spPr>
          <a:xfrm>
            <a:off x="810000" y="2222280"/>
            <a:ext cx="3671280" cy="363600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21" name="PlaceHolder 3"/>
          <p:cNvSpPr>
            <a:spLocks noGrp="1"/>
          </p:cNvSpPr>
          <p:nvPr>
            <p:ph/>
          </p:nvPr>
        </p:nvSpPr>
        <p:spPr>
          <a:xfrm>
            <a:off x="466524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22" name="PlaceHolder 4"/>
          <p:cNvSpPr>
            <a:spLocks noGrp="1"/>
          </p:cNvSpPr>
          <p:nvPr>
            <p:ph/>
          </p:nvPr>
        </p:nvSpPr>
        <p:spPr>
          <a:xfrm>
            <a:off x="4665240" y="412164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40C780D-432F-4266-A16A-D0C580591539}"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10000" y="447120"/>
            <a:ext cx="7523640" cy="970200"/>
          </a:xfrm>
          <a:prstGeom prst="rect">
            <a:avLst/>
          </a:prstGeom>
          <a:noFill/>
          <a:ln w="0">
            <a:noFill/>
          </a:ln>
        </p:spPr>
        <p:txBody>
          <a:bodyPr lIns="0" tIns="0" rIns="0" bIns="0" anchor="ctr">
            <a:noAutofit/>
          </a:bodyPr>
          <a:lstStyle/>
          <a:p>
            <a:pPr indent="0">
              <a:buNone/>
            </a:pPr>
            <a:endParaRPr lang="en-US" sz="1800" b="0" strike="noStrike" spc="-1">
              <a:solidFill>
                <a:srgbClr val="FFFFFF"/>
              </a:solidFill>
              <a:latin typeface="Century Gothic"/>
            </a:endParaRPr>
          </a:p>
        </p:txBody>
      </p:sp>
      <p:sp>
        <p:nvSpPr>
          <p:cNvPr id="24" name="PlaceHolder 2"/>
          <p:cNvSpPr>
            <a:spLocks noGrp="1"/>
          </p:cNvSpPr>
          <p:nvPr>
            <p:ph/>
          </p:nvPr>
        </p:nvSpPr>
        <p:spPr>
          <a:xfrm>
            <a:off x="81000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25" name="PlaceHolder 3"/>
          <p:cNvSpPr>
            <a:spLocks noGrp="1"/>
          </p:cNvSpPr>
          <p:nvPr>
            <p:ph/>
          </p:nvPr>
        </p:nvSpPr>
        <p:spPr>
          <a:xfrm>
            <a:off x="4665240" y="2222280"/>
            <a:ext cx="367128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26" name="PlaceHolder 4"/>
          <p:cNvSpPr>
            <a:spLocks noGrp="1"/>
          </p:cNvSpPr>
          <p:nvPr>
            <p:ph/>
          </p:nvPr>
        </p:nvSpPr>
        <p:spPr>
          <a:xfrm>
            <a:off x="810000" y="4121640"/>
            <a:ext cx="7523640" cy="1734120"/>
          </a:xfrm>
          <a:prstGeom prst="rect">
            <a:avLst/>
          </a:prstGeom>
          <a:noFill/>
          <a:ln w="0">
            <a:noFill/>
          </a:ln>
        </p:spPr>
        <p:txBody>
          <a:bodyPr lIns="0" tIns="0" rIns="0" bIns="0" anchor="t">
            <a:normAutofit/>
          </a:bodyPr>
          <a:lstStyle/>
          <a:p>
            <a:pPr indent="0">
              <a:spcBef>
                <a:spcPts val="1417"/>
              </a:spcBef>
              <a:buNone/>
            </a:pPr>
            <a:endParaRPr lang="en-US" sz="1800" b="0" strike="noStrike" spc="-1">
              <a:solidFill>
                <a:srgbClr val="FFFFFF"/>
              </a:solidFill>
              <a:latin typeface="Century Gothic"/>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554E097-3206-4290-B6E9-7ED8E1E364F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p:cNvGrpSpPr/>
        <p:nvPr/>
      </p:nvGrpSpPr>
      <p:grpSpPr>
        <a:xfrm>
          <a:off x="0" y="0"/>
          <a:ext cx="0" cy="0"/>
          <a:chOff x="0" y="0"/>
          <a:chExt cx="0" cy="0"/>
        </a:xfrm>
      </p:grpSpPr>
      <p:sp>
        <p:nvSpPr>
          <p:cNvPr id="6" name="Freeform 6"/>
          <p:cNvSpPr/>
          <p:nvPr/>
        </p:nvSpPr>
        <p:spPr>
          <a:xfrm>
            <a:off x="0" y="-3240"/>
            <a:ext cx="9143640" cy="5203440"/>
          </a:xfrm>
          <a:custGeom>
            <a:avLst/>
            <a:gdLst>
              <a:gd name="textAreaLeft" fmla="*/ 0 w 9143640"/>
              <a:gd name="textAreaRight" fmla="*/ 9144000 w 9143640"/>
              <a:gd name="textAreaTop" fmla="*/ 0 h 5203440"/>
              <a:gd name="textAreaBottom" fmla="*/ 5203800 h 5203440"/>
            </a:gdLst>
            <a:ahLst/>
            <a:cxnLst/>
            <a:rect l="textAreaLeft" t="textAreaTop" r="textAreaRight" b="textAreaBottom"/>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0">
            <a:blip r:embed="rId14"/>
            <a:srcRect/>
            <a:tile/>
          </a:blipFill>
          <a:ln cap="rnd">
            <a:solidFill>
              <a:srgbClr val="00C6BB"/>
            </a:solidFill>
            <a:round/>
          </a:ln>
        </p:spPr>
        <p:style>
          <a:lnRef idx="1">
            <a:schemeClr val="accent1"/>
          </a:lnRef>
          <a:fillRef idx="3">
            <a:schemeClr val="accent1"/>
          </a:fillRef>
          <a:effectRef idx="2">
            <a:schemeClr val="accent1"/>
          </a:effectRef>
          <a:fontRef idx="minor"/>
        </p:style>
      </p:sp>
      <p:sp>
        <p:nvSpPr>
          <p:cNvPr id="7" name="PlaceHolder 1"/>
          <p:cNvSpPr>
            <a:spLocks noGrp="1"/>
          </p:cNvSpPr>
          <p:nvPr>
            <p:ph type="title"/>
          </p:nvPr>
        </p:nvSpPr>
        <p:spPr>
          <a:xfrm>
            <a:off x="808920" y="1449000"/>
            <a:ext cx="7525800" cy="2970720"/>
          </a:xfrm>
          <a:prstGeom prst="rect">
            <a:avLst/>
          </a:prstGeom>
          <a:noFill/>
          <a:ln w="0">
            <a:noFill/>
          </a:ln>
          <a:effectLst>
            <a:outerShdw blurRad="50760" rotWithShape="0">
              <a:srgbClr val="000000">
                <a:alpha val="60000"/>
              </a:srgbClr>
            </a:outerShdw>
          </a:effectLst>
        </p:spPr>
        <p:txBody>
          <a:bodyPr anchor="b">
            <a:noAutofit/>
          </a:bodyPr>
          <a:lstStyle/>
          <a:p>
            <a:pPr indent="0">
              <a:lnSpc>
                <a:spcPct val="100000"/>
              </a:lnSpc>
              <a:buNone/>
            </a:pPr>
            <a:r>
              <a:rPr lang="en-GB" sz="5400" b="1" strike="noStrike" spc="-1">
                <a:solidFill>
                  <a:srgbClr val="FEFEFE"/>
                </a:solidFill>
                <a:latin typeface="Century Gothic"/>
              </a:rPr>
              <a:t>Click to edit Master title style</a:t>
            </a:r>
            <a:endParaRPr lang="en-US" sz="5400" b="0" strike="noStrike" spc="-1">
              <a:solidFill>
                <a:srgbClr val="FFFFFF"/>
              </a:solidFill>
              <a:latin typeface="Century Gothic"/>
            </a:endParaRPr>
          </a:p>
        </p:txBody>
      </p:sp>
      <p:sp>
        <p:nvSpPr>
          <p:cNvPr id="2" name="PlaceHolder 2"/>
          <p:cNvSpPr>
            <a:spLocks noGrp="1"/>
          </p:cNvSpPr>
          <p:nvPr>
            <p:ph type="dt" idx="1"/>
          </p:nvPr>
        </p:nvSpPr>
        <p:spPr>
          <a:xfrm>
            <a:off x="6911280" y="6041520"/>
            <a:ext cx="992880" cy="364680"/>
          </a:xfrm>
          <a:prstGeom prst="rect">
            <a:avLst/>
          </a:prstGeom>
          <a:noFill/>
          <a:ln w="0">
            <a:noFill/>
          </a:ln>
        </p:spPr>
        <p:txBody>
          <a:bodyPr anchor="b">
            <a:noAutofit/>
          </a:bodyPr>
          <a:lstStyle>
            <a:lvl1pPr indent="0" algn="r">
              <a:lnSpc>
                <a:spcPct val="100000"/>
              </a:lnSpc>
              <a:buNone/>
              <a:defRPr lang="en-AD" sz="900" b="0" strike="noStrike" spc="-1">
                <a:solidFill>
                  <a:srgbClr val="FFFFFF"/>
                </a:solidFill>
                <a:latin typeface="Century Gothic"/>
              </a:defRPr>
            </a:lvl1pPr>
          </a:lstStyle>
          <a:p>
            <a:pPr indent="0" algn="r">
              <a:lnSpc>
                <a:spcPct val="100000"/>
              </a:lnSpc>
              <a:buNone/>
            </a:pPr>
            <a:r>
              <a:rPr lang="en-AD" sz="900" b="0" strike="noStrike" spc="-1">
                <a:solidFill>
                  <a:srgbClr val="FFFFFF"/>
                </a:solidFill>
                <a:latin typeface="Century Gothic"/>
              </a:rPr>
              <a:t>&lt;Datum/Uhrzeit&gt;</a:t>
            </a:r>
            <a:endParaRPr lang="de-DE" sz="900" b="0" strike="noStrike" spc="-1">
              <a:latin typeface="Times New Roman"/>
            </a:endParaRPr>
          </a:p>
        </p:txBody>
      </p:sp>
      <p:sp>
        <p:nvSpPr>
          <p:cNvPr id="3" name="PlaceHolder 3"/>
          <p:cNvSpPr>
            <a:spLocks noGrp="1"/>
          </p:cNvSpPr>
          <p:nvPr>
            <p:ph type="ftr" idx="2"/>
          </p:nvPr>
        </p:nvSpPr>
        <p:spPr>
          <a:xfrm>
            <a:off x="442800" y="6041520"/>
            <a:ext cx="6289200" cy="364680"/>
          </a:xfrm>
          <a:prstGeom prst="rect">
            <a:avLst/>
          </a:prstGeom>
          <a:noFill/>
          <a:ln w="0">
            <a:noFill/>
          </a:ln>
        </p:spPr>
        <p:txBody>
          <a:bodyPr anchor="b">
            <a:noAutofit/>
          </a:bodyPr>
          <a:lstStyle>
            <a:lvl1pPr indent="0" algn="ctr">
              <a:buNone/>
              <a:defRPr lang="de-DE" sz="1400" b="0" strike="noStrike" spc="-1">
                <a:latin typeface="Times New Roman"/>
              </a:defRPr>
            </a:lvl1pPr>
          </a:lstStyle>
          <a:p>
            <a:pPr indent="0" algn="ctr">
              <a:buNone/>
            </a:pPr>
            <a:r>
              <a:rPr lang="de-DE" sz="1400" b="0" strike="noStrike" spc="-1">
                <a:latin typeface="Times New Roman"/>
              </a:rPr>
              <a:t>&lt;Fußzeile&gt;</a:t>
            </a:r>
          </a:p>
        </p:txBody>
      </p:sp>
      <p:sp>
        <p:nvSpPr>
          <p:cNvPr id="4" name="PlaceHolder 4"/>
          <p:cNvSpPr>
            <a:spLocks noGrp="1"/>
          </p:cNvSpPr>
          <p:nvPr>
            <p:ph type="sldNum" idx="3"/>
          </p:nvPr>
        </p:nvSpPr>
        <p:spPr>
          <a:xfrm>
            <a:off x="7904520" y="5915880"/>
            <a:ext cx="796320" cy="490320"/>
          </a:xfrm>
          <a:prstGeom prst="rect">
            <a:avLst/>
          </a:prstGeom>
          <a:noFill/>
          <a:ln w="0">
            <a:noFill/>
          </a:ln>
        </p:spPr>
        <p:txBody>
          <a:bodyPr bIns="10800" anchor="b">
            <a:noAutofit/>
          </a:bodyPr>
          <a:lstStyle>
            <a:lvl1pPr indent="0" algn="r">
              <a:lnSpc>
                <a:spcPct val="100000"/>
              </a:lnSpc>
              <a:buNone/>
              <a:defRPr lang="en-AD" sz="2000" b="0" strike="noStrike" spc="-1">
                <a:solidFill>
                  <a:schemeClr val="accent1"/>
                </a:solidFill>
                <a:latin typeface="Century Gothic"/>
              </a:defRPr>
            </a:lvl1pPr>
          </a:lstStyle>
          <a:p>
            <a:pPr indent="0" algn="r">
              <a:lnSpc>
                <a:spcPct val="100000"/>
              </a:lnSpc>
              <a:buNone/>
            </a:pPr>
            <a:fld id="{DC03A5BC-48DD-4585-A9FB-5BA85FF45AD5}" type="slidenum">
              <a:rPr lang="en-AD" sz="2000" b="0" strike="noStrike" spc="-1">
                <a:solidFill>
                  <a:schemeClr val="accent1"/>
                </a:solidFill>
                <a:latin typeface="Century Gothic"/>
              </a:rPr>
              <a:t>‹#›</a:t>
            </a:fld>
            <a:endParaRPr lang="de-DE" sz="2000" b="0" strike="noStrike" spc="-1">
              <a:latin typeface="Times New Roman"/>
            </a:endParaRPr>
          </a:p>
        </p:txBody>
      </p:sp>
      <p:sp>
        <p:nvSpPr>
          <p:cNvPr id="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1800" b="0" strike="noStrike" spc="-1">
                <a:solidFill>
                  <a:srgbClr val="FFFFFF"/>
                </a:solidFill>
                <a:latin typeface="Century Gothic"/>
              </a:rPr>
              <a:t>Format des Gliederungstextes durch Klicken bearbeiten</a:t>
            </a:r>
          </a:p>
          <a:p>
            <a:pPr marL="864000" lvl="1" indent="-324000">
              <a:spcBef>
                <a:spcPts val="1134"/>
              </a:spcBef>
              <a:buClr>
                <a:srgbClr val="FFFFFF"/>
              </a:buClr>
              <a:buSzPct val="75000"/>
              <a:buFont typeface="Symbol" charset="2"/>
              <a:buChar char=""/>
            </a:pPr>
            <a:r>
              <a:rPr lang="en-US" sz="1400" b="0" strike="noStrike" spc="-1">
                <a:solidFill>
                  <a:srgbClr val="FFFFFF"/>
                </a:solidFill>
                <a:latin typeface="Century Gothic"/>
              </a:rPr>
              <a:t>Zweite Gliederungsebene</a:t>
            </a:r>
          </a:p>
          <a:p>
            <a:pPr marL="1296000" lvl="2" indent="-288000">
              <a:spcBef>
                <a:spcPts val="850"/>
              </a:spcBef>
              <a:buClr>
                <a:srgbClr val="FFFFFF"/>
              </a:buClr>
              <a:buSzPct val="45000"/>
              <a:buFont typeface="Wingdings" charset="2"/>
              <a:buChar char=""/>
            </a:pPr>
            <a:r>
              <a:rPr lang="en-US" sz="1200" b="0" strike="noStrike" spc="-1">
                <a:solidFill>
                  <a:srgbClr val="FFFFFF"/>
                </a:solidFill>
                <a:latin typeface="Century Gothic"/>
              </a:rPr>
              <a:t>Dritte Gliederungsebene</a:t>
            </a:r>
          </a:p>
          <a:p>
            <a:pPr marL="1728000" lvl="3" indent="-216000">
              <a:spcBef>
                <a:spcPts val="567"/>
              </a:spcBef>
              <a:buClr>
                <a:srgbClr val="FFFFFF"/>
              </a:buClr>
              <a:buSzPct val="75000"/>
              <a:buFont typeface="Symbol" charset="2"/>
              <a:buChar char=""/>
            </a:pPr>
            <a:r>
              <a:rPr lang="en-US" sz="1200" b="0" strike="noStrike" spc="-1">
                <a:solidFill>
                  <a:srgbClr val="FFFFFF"/>
                </a:solidFill>
                <a:latin typeface="Century Gothic"/>
              </a:rPr>
              <a:t>Vierte Gliederungsebene</a:t>
            </a:r>
          </a:p>
          <a:p>
            <a:pPr marL="2160000" lvl="4" indent="-216000">
              <a:spcBef>
                <a:spcPts val="283"/>
              </a:spcBef>
              <a:buClr>
                <a:srgbClr val="FFFFFF"/>
              </a:buClr>
              <a:buSzPct val="45000"/>
              <a:buFont typeface="Wingdings" charset="2"/>
              <a:buChar char=""/>
            </a:pPr>
            <a:r>
              <a:rPr lang="en-US" sz="2000" b="0" strike="noStrike" spc="-1">
                <a:solidFill>
                  <a:srgbClr val="FFFFFF"/>
                </a:solidFill>
                <a:latin typeface="Century Gothic"/>
              </a:rPr>
              <a:t>Fünfte Gliederungsebene</a:t>
            </a:r>
          </a:p>
          <a:p>
            <a:pPr marL="2592000" lvl="5" indent="-216000">
              <a:spcBef>
                <a:spcPts val="283"/>
              </a:spcBef>
              <a:buClr>
                <a:srgbClr val="FFFFFF"/>
              </a:buClr>
              <a:buSzPct val="45000"/>
              <a:buFont typeface="Wingdings" charset="2"/>
              <a:buChar char=""/>
            </a:pPr>
            <a:r>
              <a:rPr lang="en-US" sz="2000" b="0" strike="noStrike" spc="-1">
                <a:solidFill>
                  <a:srgbClr val="FFFFFF"/>
                </a:solidFill>
                <a:latin typeface="Century Gothic"/>
              </a:rPr>
              <a:t>Sechste Gliederungsebene</a:t>
            </a:r>
          </a:p>
          <a:p>
            <a:pPr marL="3024000" lvl="6" indent="-216000">
              <a:spcBef>
                <a:spcPts val="283"/>
              </a:spcBef>
              <a:buClr>
                <a:srgbClr val="FFFFFF"/>
              </a:buClr>
              <a:buSzPct val="45000"/>
              <a:buFont typeface="Wingdings" charset="2"/>
              <a:buChar char=""/>
            </a:pPr>
            <a:r>
              <a:rPr lang="en-US" sz="2000" b="0" strike="noStrike" spc="-1">
                <a:solidFill>
                  <a:srgbClr val="FFFFFF"/>
                </a:solidFill>
                <a:latin typeface="Century Gothic"/>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p:cNvGrpSpPr/>
        <p:nvPr/>
      </p:nvGrpSpPr>
      <p:grpSpPr>
        <a:xfrm>
          <a:off x="0" y="0"/>
          <a:ext cx="0" cy="0"/>
          <a:chOff x="0" y="0"/>
          <a:chExt cx="0" cy="0"/>
        </a:xfrm>
      </p:grpSpPr>
      <p:sp>
        <p:nvSpPr>
          <p:cNvPr id="42" name="Freeform 6"/>
          <p:cNvSpPr/>
          <p:nvPr/>
        </p:nvSpPr>
        <p:spPr>
          <a:xfrm>
            <a:off x="360" y="0"/>
            <a:ext cx="9143640" cy="2185560"/>
          </a:xfrm>
          <a:custGeom>
            <a:avLst/>
            <a:gdLst>
              <a:gd name="textAreaLeft" fmla="*/ 0 w 9143640"/>
              <a:gd name="textAreaRight" fmla="*/ 9144000 w 9143640"/>
              <a:gd name="textAreaTop" fmla="*/ 0 h 2185560"/>
              <a:gd name="textAreaBottom" fmla="*/ 2185920 h 2185560"/>
            </a:gdLst>
            <a:ahLst/>
            <a:cxnLst/>
            <a:rect l="textAreaLeft" t="textAreaTop" r="textAreaRight" b="textAreaBottom"/>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0">
            <a:blip r:embed="rId14"/>
            <a:srcRect/>
            <a:tile/>
          </a:blipFill>
          <a:ln cap="rnd">
            <a:solidFill>
              <a:srgbClr val="00C6BB"/>
            </a:solidFill>
            <a:round/>
          </a:ln>
        </p:spPr>
        <p:style>
          <a:lnRef idx="1">
            <a:schemeClr val="accent1"/>
          </a:lnRef>
          <a:fillRef idx="3">
            <a:schemeClr val="accent1"/>
          </a:fillRef>
          <a:effectRef idx="2">
            <a:schemeClr val="accent1"/>
          </a:effectRef>
          <a:fontRef idx="minor"/>
        </p:style>
      </p:sp>
      <p:pic>
        <p:nvPicPr>
          <p:cNvPr id="43" name="Picture 42"/>
          <p:cNvPicPr/>
          <p:nvPr/>
        </p:nvPicPr>
        <p:blipFill>
          <a:blip r:embed="rId15"/>
          <a:stretch/>
        </p:blipFill>
        <p:spPr>
          <a:xfrm>
            <a:off x="8183520" y="447120"/>
            <a:ext cx="636480" cy="900000"/>
          </a:xfrm>
          <a:prstGeom prst="rect">
            <a:avLst/>
          </a:prstGeom>
          <a:ln w="0">
            <a:noFill/>
          </a:ln>
        </p:spPr>
      </p:pic>
      <p:sp>
        <p:nvSpPr>
          <p:cNvPr id="44" name="PlaceHolder 1"/>
          <p:cNvSpPr>
            <a:spLocks noGrp="1"/>
          </p:cNvSpPr>
          <p:nvPr>
            <p:ph type="title"/>
          </p:nvPr>
        </p:nvSpPr>
        <p:spPr>
          <a:xfrm>
            <a:off x="810000" y="447120"/>
            <a:ext cx="7523640" cy="970200"/>
          </a:xfrm>
          <a:prstGeom prst="rect">
            <a:avLst/>
          </a:prstGeom>
          <a:noFill/>
          <a:ln w="0">
            <a:noFill/>
          </a:ln>
          <a:effectLst>
            <a:outerShdw blurRad="50760" rotWithShape="0">
              <a:srgbClr val="000000">
                <a:alpha val="60000"/>
              </a:srgbClr>
            </a:outerShdw>
          </a:effectLst>
        </p:spPr>
        <p:txBody>
          <a:bodyPr anchor="b">
            <a:noAutofit/>
          </a:bodyPr>
          <a:lstStyle/>
          <a:p>
            <a:pPr indent="0">
              <a:lnSpc>
                <a:spcPct val="100000"/>
              </a:lnSpc>
              <a:buNone/>
            </a:pPr>
            <a:r>
              <a:rPr lang="en-GB" sz="4000" b="1" strike="noStrike" spc="-1">
                <a:solidFill>
                  <a:srgbClr val="FEFEFE"/>
                </a:solidFill>
                <a:latin typeface="Century Gothic"/>
              </a:rPr>
              <a:t>Click to edit Master title style</a:t>
            </a:r>
            <a:endParaRPr lang="en-US" sz="4000" b="0" strike="noStrike" spc="-1">
              <a:solidFill>
                <a:srgbClr val="FFFFFF"/>
              </a:solidFill>
              <a:latin typeface="Century Gothic"/>
            </a:endParaRPr>
          </a:p>
        </p:txBody>
      </p:sp>
      <p:sp>
        <p:nvSpPr>
          <p:cNvPr id="45" name="PlaceHolder 2"/>
          <p:cNvSpPr>
            <a:spLocks noGrp="1"/>
          </p:cNvSpPr>
          <p:nvPr>
            <p:ph type="body"/>
          </p:nvPr>
        </p:nvSpPr>
        <p:spPr>
          <a:xfrm>
            <a:off x="810000" y="2222280"/>
            <a:ext cx="7523640" cy="3636000"/>
          </a:xfrm>
          <a:prstGeom prst="rect">
            <a:avLst/>
          </a:prstGeom>
          <a:noFill/>
          <a:ln w="0">
            <a:noFill/>
          </a:ln>
          <a:effectLst>
            <a:outerShdw blurRad="50760" rotWithShape="0">
              <a:srgbClr val="000000">
                <a:alpha val="40000"/>
              </a:srgbClr>
            </a:outerShdw>
          </a:effectLst>
        </p:spPr>
        <p:txBody>
          <a:bodyPr anchor="ctr">
            <a:noAutofit/>
          </a:bodyPr>
          <a:lstStyle/>
          <a:p>
            <a:pPr marL="343080" indent="-343080">
              <a:lnSpc>
                <a:spcPct val="100000"/>
              </a:lnSpc>
              <a:spcBef>
                <a:spcPts val="360"/>
              </a:spcBef>
              <a:spcAft>
                <a:spcPts val="601"/>
              </a:spcAft>
              <a:buClr>
                <a:srgbClr val="00C6BB"/>
              </a:buClr>
              <a:buFont typeface="Wingdings 2" charset="2"/>
              <a:buChar char=""/>
            </a:pPr>
            <a:r>
              <a:rPr lang="en-GB" sz="1800" b="0" strike="noStrike" spc="-1">
                <a:solidFill>
                  <a:srgbClr val="FFFFFF"/>
                </a:solidFill>
                <a:latin typeface="Century Gothic"/>
              </a:rPr>
              <a:t>Click to edit Master text styles</a:t>
            </a:r>
            <a:endParaRPr lang="en-US" sz="1800" b="0" strike="noStrike" spc="-1">
              <a:solidFill>
                <a:srgbClr val="FFFFFF"/>
              </a:solidFill>
              <a:latin typeface="Century Gothic"/>
            </a:endParaRPr>
          </a:p>
          <a:p>
            <a:pPr marL="743040" lvl="1" indent="-285840">
              <a:lnSpc>
                <a:spcPct val="100000"/>
              </a:lnSpc>
              <a:spcBef>
                <a:spcPts val="320"/>
              </a:spcBef>
              <a:spcAft>
                <a:spcPts val="601"/>
              </a:spcAft>
              <a:buClr>
                <a:srgbClr val="00C6BB"/>
              </a:buClr>
              <a:buFont typeface="Wingdings 2" charset="2"/>
              <a:buChar char=""/>
            </a:pPr>
            <a:r>
              <a:rPr lang="en-GB" sz="1600" b="0" strike="noStrike" spc="-1">
                <a:solidFill>
                  <a:srgbClr val="FFFFFF"/>
                </a:solidFill>
                <a:latin typeface="Century Gothic"/>
              </a:rPr>
              <a:t>Second level</a:t>
            </a:r>
            <a:endParaRPr lang="en-US" sz="1600" b="0" strike="noStrike" spc="-1">
              <a:solidFill>
                <a:srgbClr val="FFFFFF"/>
              </a:solidFill>
              <a:latin typeface="Century Gothic"/>
            </a:endParaRPr>
          </a:p>
          <a:p>
            <a:pPr marL="1143000" lvl="2" indent="-228600">
              <a:lnSpc>
                <a:spcPct val="100000"/>
              </a:lnSpc>
              <a:spcBef>
                <a:spcPts val="281"/>
              </a:spcBef>
              <a:spcAft>
                <a:spcPts val="601"/>
              </a:spcAft>
              <a:buClr>
                <a:srgbClr val="00C6BB"/>
              </a:buClr>
              <a:buFont typeface="Wingdings 2" charset="2"/>
              <a:buChar char=""/>
            </a:pPr>
            <a:r>
              <a:rPr lang="en-GB" sz="1400" b="0" strike="noStrike" spc="-1">
                <a:solidFill>
                  <a:srgbClr val="FFFFFF"/>
                </a:solidFill>
                <a:latin typeface="Century Gothic"/>
              </a:rPr>
              <a:t>Third level</a:t>
            </a:r>
            <a:endParaRPr lang="en-US" sz="1400" b="0" strike="noStrike" spc="-1">
              <a:solidFill>
                <a:srgbClr val="FFFFFF"/>
              </a:solidFill>
              <a:latin typeface="Century Gothic"/>
            </a:endParaRPr>
          </a:p>
          <a:p>
            <a:pPr marL="1600200" lvl="3" indent="-228600">
              <a:lnSpc>
                <a:spcPct val="100000"/>
              </a:lnSpc>
              <a:spcBef>
                <a:spcPts val="241"/>
              </a:spcBef>
              <a:spcAft>
                <a:spcPts val="601"/>
              </a:spcAft>
              <a:buClr>
                <a:srgbClr val="00C6BB"/>
              </a:buClr>
              <a:buFont typeface="Wingdings 2" charset="2"/>
              <a:buChar char=""/>
            </a:pPr>
            <a:r>
              <a:rPr lang="en-GB" sz="1200" b="0" strike="noStrike" spc="-1">
                <a:solidFill>
                  <a:srgbClr val="FFFFFF"/>
                </a:solidFill>
                <a:latin typeface="Century Gothic"/>
              </a:rPr>
              <a:t>Fourth level</a:t>
            </a:r>
            <a:endParaRPr lang="en-US" sz="1200" b="0" strike="noStrike" spc="-1">
              <a:solidFill>
                <a:srgbClr val="FFFFFF"/>
              </a:solidFill>
              <a:latin typeface="Century Gothic"/>
            </a:endParaRPr>
          </a:p>
          <a:p>
            <a:pPr marL="2057400" lvl="4" indent="-228600">
              <a:lnSpc>
                <a:spcPct val="100000"/>
              </a:lnSpc>
              <a:spcBef>
                <a:spcPts val="241"/>
              </a:spcBef>
              <a:spcAft>
                <a:spcPts val="601"/>
              </a:spcAft>
              <a:buClr>
                <a:srgbClr val="00C6BB"/>
              </a:buClr>
              <a:buFont typeface="Wingdings 2" charset="2"/>
              <a:buChar char=""/>
            </a:pPr>
            <a:r>
              <a:rPr lang="en-GB" sz="1200" b="0" strike="noStrike" spc="-1">
                <a:solidFill>
                  <a:srgbClr val="FFFFFF"/>
                </a:solidFill>
                <a:latin typeface="Century Gothic"/>
              </a:rPr>
              <a:t>Fifth level</a:t>
            </a:r>
            <a:endParaRPr lang="en-US" sz="1200" b="0" strike="noStrike" spc="-1">
              <a:solidFill>
                <a:srgbClr val="FFFFFF"/>
              </a:solidFill>
              <a:latin typeface="Century Gothic"/>
            </a:endParaRPr>
          </a:p>
        </p:txBody>
      </p:sp>
      <p:sp>
        <p:nvSpPr>
          <p:cNvPr id="46" name="PlaceHolder 3"/>
          <p:cNvSpPr>
            <a:spLocks noGrp="1"/>
          </p:cNvSpPr>
          <p:nvPr>
            <p:ph type="dt" idx="4"/>
          </p:nvPr>
        </p:nvSpPr>
        <p:spPr>
          <a:xfrm>
            <a:off x="6911280" y="6041520"/>
            <a:ext cx="992880" cy="364680"/>
          </a:xfrm>
          <a:prstGeom prst="rect">
            <a:avLst/>
          </a:prstGeom>
          <a:noFill/>
          <a:ln w="0">
            <a:noFill/>
          </a:ln>
        </p:spPr>
        <p:txBody>
          <a:bodyPr anchor="b">
            <a:noAutofit/>
          </a:bodyPr>
          <a:lstStyle>
            <a:lvl1pPr indent="0" algn="r">
              <a:lnSpc>
                <a:spcPct val="100000"/>
              </a:lnSpc>
              <a:buNone/>
              <a:defRPr lang="en-AD" sz="900" b="0" strike="noStrike" spc="-1">
                <a:solidFill>
                  <a:srgbClr val="FFFFFF"/>
                </a:solidFill>
                <a:latin typeface="Century Gothic"/>
              </a:defRPr>
            </a:lvl1pPr>
          </a:lstStyle>
          <a:p>
            <a:pPr indent="0" algn="r">
              <a:lnSpc>
                <a:spcPct val="100000"/>
              </a:lnSpc>
              <a:buNone/>
            </a:pPr>
            <a:r>
              <a:rPr lang="en-AD" sz="900" b="0" strike="noStrike" spc="-1">
                <a:solidFill>
                  <a:srgbClr val="FFFFFF"/>
                </a:solidFill>
                <a:latin typeface="Century Gothic"/>
              </a:rPr>
              <a:t>&lt;Datum/Uhrzeit&gt;</a:t>
            </a:r>
            <a:endParaRPr lang="de-DE" sz="900" b="0" strike="noStrike" spc="-1">
              <a:latin typeface="Times New Roman"/>
            </a:endParaRPr>
          </a:p>
        </p:txBody>
      </p:sp>
      <p:sp>
        <p:nvSpPr>
          <p:cNvPr id="47" name="PlaceHolder 4"/>
          <p:cNvSpPr>
            <a:spLocks noGrp="1"/>
          </p:cNvSpPr>
          <p:nvPr>
            <p:ph type="ftr" idx="5"/>
          </p:nvPr>
        </p:nvSpPr>
        <p:spPr>
          <a:xfrm>
            <a:off x="442800" y="6041520"/>
            <a:ext cx="6289200" cy="364680"/>
          </a:xfrm>
          <a:prstGeom prst="rect">
            <a:avLst/>
          </a:prstGeom>
          <a:noFill/>
          <a:ln w="0">
            <a:noFill/>
          </a:ln>
        </p:spPr>
        <p:txBody>
          <a:bodyPr anchor="b">
            <a:noAutofit/>
          </a:bodyPr>
          <a:lstStyle>
            <a:lvl1pPr indent="0" algn="ctr">
              <a:buNone/>
              <a:defRPr lang="de-DE" sz="1400" b="0" strike="noStrike" spc="-1">
                <a:latin typeface="Times New Roman"/>
              </a:defRPr>
            </a:lvl1pPr>
          </a:lstStyle>
          <a:p>
            <a:pPr indent="0" algn="ctr">
              <a:buNone/>
            </a:pPr>
            <a:r>
              <a:rPr lang="de-DE" sz="1400" b="0" strike="noStrike" spc="-1">
                <a:latin typeface="Times New Roman"/>
              </a:rPr>
              <a:t>&lt;Fußzeile&gt;</a:t>
            </a:r>
          </a:p>
        </p:txBody>
      </p:sp>
      <p:sp>
        <p:nvSpPr>
          <p:cNvPr id="48" name="PlaceHolder 5"/>
          <p:cNvSpPr>
            <a:spLocks noGrp="1"/>
          </p:cNvSpPr>
          <p:nvPr>
            <p:ph type="sldNum" idx="6"/>
          </p:nvPr>
        </p:nvSpPr>
        <p:spPr>
          <a:xfrm>
            <a:off x="7904520" y="5915880"/>
            <a:ext cx="796320" cy="490320"/>
          </a:xfrm>
          <a:prstGeom prst="rect">
            <a:avLst/>
          </a:prstGeom>
          <a:noFill/>
          <a:ln w="0">
            <a:noFill/>
          </a:ln>
        </p:spPr>
        <p:txBody>
          <a:bodyPr bIns="10800" anchor="b">
            <a:noAutofit/>
          </a:bodyPr>
          <a:lstStyle>
            <a:lvl1pPr indent="0" algn="r">
              <a:lnSpc>
                <a:spcPct val="100000"/>
              </a:lnSpc>
              <a:buNone/>
              <a:defRPr lang="en-AD" sz="2000" b="0" strike="noStrike" spc="-1">
                <a:solidFill>
                  <a:schemeClr val="accent1"/>
                </a:solidFill>
                <a:latin typeface="Century Gothic"/>
              </a:defRPr>
            </a:lvl1pPr>
          </a:lstStyle>
          <a:p>
            <a:pPr indent="0" algn="r">
              <a:lnSpc>
                <a:spcPct val="100000"/>
              </a:lnSpc>
              <a:buNone/>
            </a:pPr>
            <a:fld id="{6D73D985-D4FC-4987-BE3C-C6B046ACC5E8}" type="slidenum">
              <a:rPr lang="en-AD" sz="2000" b="0" strike="noStrike" spc="-1">
                <a:solidFill>
                  <a:schemeClr val="accent1"/>
                </a:solidFill>
                <a:latin typeface="Century Gothic"/>
              </a:rPr>
              <a:t>‹#›</a:t>
            </a:fld>
            <a:endParaRPr lang="de-DE" sz="2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121"/>
        </a:solidFill>
        <a:effectLst/>
      </p:bgPr>
    </p:bg>
    <p:spTree>
      <p:nvGrpSpPr>
        <p:cNvPr id="1" name=""/>
        <p:cNvGrpSpPr/>
        <p:nvPr/>
      </p:nvGrpSpPr>
      <p:grpSpPr>
        <a:xfrm>
          <a:off x="0" y="0"/>
          <a:ext cx="0" cy="0"/>
          <a:chOff x="0" y="0"/>
          <a:chExt cx="0" cy="0"/>
        </a:xfrm>
      </p:grpSpPr>
      <p:pic>
        <p:nvPicPr>
          <p:cNvPr id="93" name="Picture 4"/>
          <p:cNvPicPr/>
          <p:nvPr/>
        </p:nvPicPr>
        <p:blipFill>
          <a:blip r:embed="rId2"/>
          <a:stretch/>
        </p:blipFill>
        <p:spPr>
          <a:xfrm>
            <a:off x="4928040" y="5280840"/>
            <a:ext cx="3676320" cy="1053720"/>
          </a:xfrm>
          <a:prstGeom prst="rect">
            <a:avLst/>
          </a:prstGeom>
          <a:ln w="0">
            <a:noFill/>
          </a:ln>
        </p:spPr>
      </p:pic>
      <p:sp>
        <p:nvSpPr>
          <p:cNvPr id="91" name="PlaceHolder 1"/>
          <p:cNvSpPr>
            <a:spLocks noGrp="1"/>
          </p:cNvSpPr>
          <p:nvPr>
            <p:ph type="title"/>
          </p:nvPr>
        </p:nvSpPr>
        <p:spPr/>
        <p:txBody>
          <a:bodyPr/>
          <a:lstStyle/>
          <a:p>
            <a:br>
              <a:rPr lang="en-US" dirty="0"/>
            </a:br>
            <a:br>
              <a:rPr lang="en-US" dirty="0"/>
            </a:br>
            <a:br>
              <a:rPr lang="en-US" dirty="0"/>
            </a:br>
            <a:br>
              <a:rPr lang="en-US" dirty="0"/>
            </a:br>
            <a:br>
              <a:rPr lang="en-US" dirty="0"/>
            </a:br>
            <a:r>
              <a:rPr lang="en-US" sz="5400" dirty="0"/>
              <a:t>The History of the Tiergarten4Association </a:t>
            </a:r>
            <a:r>
              <a:rPr lang="en-US" sz="5400" dirty="0" err="1"/>
              <a:t>e.V.</a:t>
            </a:r>
            <a:r>
              <a:rPr lang="en-US" sz="5400" dirty="0"/>
              <a:t>(T4) : 2005 - 2023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F1D5-FAB1-BB31-8271-42C83B83B87E}"/>
              </a:ext>
            </a:extLst>
          </p:cNvPr>
          <p:cNvSpPr>
            <a:spLocks noGrp="1"/>
          </p:cNvSpPr>
          <p:nvPr>
            <p:ph type="title"/>
          </p:nvPr>
        </p:nvSpPr>
        <p:spPr>
          <a:xfrm>
            <a:off x="561976" y="447120"/>
            <a:ext cx="7771664" cy="970200"/>
          </a:xfrm>
        </p:spPr>
        <p:txBody>
          <a:bodyPr/>
          <a:lstStyle/>
          <a:p>
            <a:r>
              <a:rPr lang="en-AD" dirty="0"/>
              <a:t>Grey Bus Memorial to Victims of Nazi Mercy Killing in Poznan: 2015</a:t>
            </a:r>
          </a:p>
        </p:txBody>
      </p:sp>
      <p:pic>
        <p:nvPicPr>
          <p:cNvPr id="5" name="Picture 4" descr="A picture containing stone&#10;&#10;Description automatically generated">
            <a:extLst>
              <a:ext uri="{FF2B5EF4-FFF2-40B4-BE49-F238E27FC236}">
                <a16:creationId xmlns:a16="http://schemas.microsoft.com/office/drawing/2014/main" id="{B97E1FAC-1EDE-7DEA-1417-1B88E4D51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6" y="2333297"/>
            <a:ext cx="8201024" cy="4246179"/>
          </a:xfrm>
          <a:prstGeom prst="rect">
            <a:avLst/>
          </a:prstGeom>
        </p:spPr>
      </p:pic>
    </p:spTree>
    <p:extLst>
      <p:ext uri="{BB962C8B-B14F-4D97-AF65-F5344CB8AC3E}">
        <p14:creationId xmlns:p14="http://schemas.microsoft.com/office/powerpoint/2010/main" val="348584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A238-65E7-2993-F802-3D4EBA4BE71D}"/>
              </a:ext>
            </a:extLst>
          </p:cNvPr>
          <p:cNvSpPr>
            <a:spLocks noGrp="1"/>
          </p:cNvSpPr>
          <p:nvPr>
            <p:ph type="title"/>
          </p:nvPr>
        </p:nvSpPr>
        <p:spPr>
          <a:xfrm>
            <a:off x="561974" y="447120"/>
            <a:ext cx="7771666" cy="970200"/>
          </a:xfrm>
        </p:spPr>
        <p:txBody>
          <a:bodyPr/>
          <a:lstStyle/>
          <a:p>
            <a:r>
              <a:rPr lang="en-AD" dirty="0"/>
              <a:t>Mercy Killing Memorial - Gedenkort (</a:t>
            </a:r>
            <a:r>
              <a:rPr lang="en-GB" dirty="0"/>
              <a:t>gedenkort-T4.eu)</a:t>
            </a:r>
            <a:r>
              <a:rPr lang="en-AD" dirty="0"/>
              <a:t>:  2010 to date</a:t>
            </a:r>
          </a:p>
        </p:txBody>
      </p:sp>
      <p:pic>
        <p:nvPicPr>
          <p:cNvPr id="5" name="Picture 4" descr="A picture containing text, person, indoor&#10;&#10;Description automatically generated">
            <a:extLst>
              <a:ext uri="{FF2B5EF4-FFF2-40B4-BE49-F238E27FC236}">
                <a16:creationId xmlns:a16="http://schemas.microsoft.com/office/drawing/2014/main" id="{0E5D0445-87D5-6A1E-10E7-0DB4580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 y="2324099"/>
            <a:ext cx="7771665" cy="4333876"/>
          </a:xfrm>
          <a:prstGeom prst="rect">
            <a:avLst/>
          </a:prstGeom>
        </p:spPr>
      </p:pic>
    </p:spTree>
    <p:extLst>
      <p:ext uri="{BB962C8B-B14F-4D97-AF65-F5344CB8AC3E}">
        <p14:creationId xmlns:p14="http://schemas.microsoft.com/office/powerpoint/2010/main" val="414300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9AD0-7B60-8FB6-F0A6-BA3D1DF722F6}"/>
              </a:ext>
            </a:extLst>
          </p:cNvPr>
          <p:cNvSpPr>
            <a:spLocks noGrp="1"/>
          </p:cNvSpPr>
          <p:nvPr>
            <p:ph type="title"/>
          </p:nvPr>
        </p:nvSpPr>
        <p:spPr>
          <a:xfrm>
            <a:off x="457202" y="447120"/>
            <a:ext cx="7648574" cy="970200"/>
          </a:xfrm>
        </p:spPr>
        <p:txBody>
          <a:bodyPr/>
          <a:lstStyle/>
          <a:p>
            <a:r>
              <a:rPr lang="en-AD" sz="3600" dirty="0"/>
              <a:t>Re-finding the Sub Camps of Auschwitz (subcamps-auschwitz.org): 2005-2020</a:t>
            </a:r>
          </a:p>
        </p:txBody>
      </p:sp>
      <p:pic>
        <p:nvPicPr>
          <p:cNvPr id="5" name="Picture 4" descr="A group of men at a conference&#10;&#10;Description automatically generated with low confidence">
            <a:extLst>
              <a:ext uri="{FF2B5EF4-FFF2-40B4-BE49-F238E27FC236}">
                <a16:creationId xmlns:a16="http://schemas.microsoft.com/office/drawing/2014/main" id="{1D3C95CE-8D32-2053-B3D4-446DC77EE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2317201"/>
            <a:ext cx="8086724" cy="4325006"/>
          </a:xfrm>
          <a:prstGeom prst="rect">
            <a:avLst/>
          </a:prstGeom>
        </p:spPr>
      </p:pic>
    </p:spTree>
    <p:extLst>
      <p:ext uri="{BB962C8B-B14F-4D97-AF65-F5344CB8AC3E}">
        <p14:creationId xmlns:p14="http://schemas.microsoft.com/office/powerpoint/2010/main" val="349482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3CA7-DEBC-F1C1-83F0-0555A2BD8320}"/>
              </a:ext>
            </a:extLst>
          </p:cNvPr>
          <p:cNvSpPr>
            <a:spLocks noGrp="1"/>
          </p:cNvSpPr>
          <p:nvPr>
            <p:ph type="title"/>
          </p:nvPr>
        </p:nvSpPr>
        <p:spPr>
          <a:xfrm>
            <a:off x="594492" y="447120"/>
            <a:ext cx="7739148" cy="970200"/>
          </a:xfrm>
        </p:spPr>
        <p:txBody>
          <a:bodyPr/>
          <a:lstStyle/>
          <a:p>
            <a:r>
              <a:rPr lang="en-AD" sz="4000" dirty="0"/>
              <a:t>Books and Journals</a:t>
            </a:r>
          </a:p>
        </p:txBody>
      </p:sp>
      <p:pic>
        <p:nvPicPr>
          <p:cNvPr id="7" name="Picture 6" descr="Graphical user interface, text, website&#10;&#10;Description automatically generated">
            <a:extLst>
              <a:ext uri="{FF2B5EF4-FFF2-40B4-BE49-F238E27FC236}">
                <a16:creationId xmlns:a16="http://schemas.microsoft.com/office/drawing/2014/main" id="{7880E6EB-4D70-9AFA-A6DC-CD9C379E0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92" y="2423942"/>
            <a:ext cx="4042164" cy="4287569"/>
          </a:xfrm>
          <a:prstGeom prst="rect">
            <a:avLst/>
          </a:prstGeom>
        </p:spPr>
      </p:pic>
      <p:pic>
        <p:nvPicPr>
          <p:cNvPr id="4" name="Picture 3" descr="Map&#10;&#10;Description automatically generated">
            <a:extLst>
              <a:ext uri="{FF2B5EF4-FFF2-40B4-BE49-F238E27FC236}">
                <a16:creationId xmlns:a16="http://schemas.microsoft.com/office/drawing/2014/main" id="{2726BFE4-C9FD-F2DD-67AA-A9BA9AC7E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657" y="2423941"/>
            <a:ext cx="3912852" cy="4287569"/>
          </a:xfrm>
          <a:prstGeom prst="rect">
            <a:avLst/>
          </a:prstGeom>
        </p:spPr>
      </p:pic>
    </p:spTree>
    <p:extLst>
      <p:ext uri="{BB962C8B-B14F-4D97-AF65-F5344CB8AC3E}">
        <p14:creationId xmlns:p14="http://schemas.microsoft.com/office/powerpoint/2010/main" val="226873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45F4A0DD-56B7-9B5F-61E4-B638F6A35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2305050"/>
            <a:ext cx="8143875" cy="4288456"/>
          </a:xfrm>
          <a:prstGeom prst="rect">
            <a:avLst/>
          </a:prstGeom>
        </p:spPr>
      </p:pic>
      <p:sp>
        <p:nvSpPr>
          <p:cNvPr id="2" name="Title 1">
            <a:extLst>
              <a:ext uri="{FF2B5EF4-FFF2-40B4-BE49-F238E27FC236}">
                <a16:creationId xmlns:a16="http://schemas.microsoft.com/office/drawing/2014/main" id="{83842709-C2BC-8437-E7D4-2162483A7DE0}"/>
              </a:ext>
            </a:extLst>
          </p:cNvPr>
          <p:cNvSpPr>
            <a:spLocks noGrp="1"/>
          </p:cNvSpPr>
          <p:nvPr>
            <p:ph type="title"/>
          </p:nvPr>
        </p:nvSpPr>
        <p:spPr>
          <a:xfrm>
            <a:off x="485775" y="447120"/>
            <a:ext cx="7847865" cy="970200"/>
          </a:xfrm>
        </p:spPr>
        <p:txBody>
          <a:bodyPr/>
          <a:lstStyle/>
          <a:p>
            <a:r>
              <a:rPr lang="en-AD" dirty="0"/>
              <a:t>Lecture on Nazi Mercy Killing Program in Poland: 2013</a:t>
            </a:r>
          </a:p>
        </p:txBody>
      </p:sp>
    </p:spTree>
    <p:extLst>
      <p:ext uri="{BB962C8B-B14F-4D97-AF65-F5344CB8AC3E}">
        <p14:creationId xmlns:p14="http://schemas.microsoft.com/office/powerpoint/2010/main" val="313216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79C6-EE64-4229-D46B-9B867EDD2F46}"/>
              </a:ext>
            </a:extLst>
          </p:cNvPr>
          <p:cNvSpPr>
            <a:spLocks noGrp="1"/>
          </p:cNvSpPr>
          <p:nvPr>
            <p:ph type="title"/>
          </p:nvPr>
        </p:nvSpPr>
        <p:spPr>
          <a:xfrm>
            <a:off x="419099" y="447120"/>
            <a:ext cx="7914541" cy="970200"/>
          </a:xfrm>
        </p:spPr>
        <p:txBody>
          <a:bodyPr/>
          <a:lstStyle/>
          <a:p>
            <a:r>
              <a:rPr lang="en-AD" sz="3600" dirty="0"/>
              <a:t>Lecture at </a:t>
            </a:r>
            <a:r>
              <a:rPr lang="en-GB" sz="3600" dirty="0"/>
              <a:t>Stiftung </a:t>
            </a:r>
            <a:r>
              <a:rPr lang="en-GB" sz="3600" dirty="0" err="1"/>
              <a:t>Denkmal</a:t>
            </a:r>
            <a:r>
              <a:rPr lang="en-GB" sz="3600" dirty="0"/>
              <a:t> für die </a:t>
            </a:r>
            <a:r>
              <a:rPr lang="en-GB" sz="3600" dirty="0" err="1"/>
              <a:t>ermordeten</a:t>
            </a:r>
            <a:r>
              <a:rPr lang="en-GB" sz="3600" dirty="0"/>
              <a:t> </a:t>
            </a:r>
            <a:r>
              <a:rPr lang="en-GB" sz="3600" dirty="0" err="1"/>
              <a:t>Juden</a:t>
            </a:r>
            <a:r>
              <a:rPr lang="en-GB" sz="3600" dirty="0"/>
              <a:t> </a:t>
            </a:r>
            <a:r>
              <a:rPr lang="en-GB" sz="3600" dirty="0" err="1"/>
              <a:t>Europas</a:t>
            </a:r>
            <a:r>
              <a:rPr lang="en-GB" sz="3600" dirty="0"/>
              <a:t> on </a:t>
            </a:r>
            <a:r>
              <a:rPr lang="en-GB" sz="3600" dirty="0" err="1"/>
              <a:t>Kulmhof</a:t>
            </a:r>
            <a:r>
              <a:rPr lang="en-GB" sz="3600" dirty="0"/>
              <a:t> </a:t>
            </a:r>
            <a:r>
              <a:rPr lang="en-GB" sz="3600" dirty="0" err="1"/>
              <a:t>Vernichtungslager</a:t>
            </a:r>
            <a:r>
              <a:rPr lang="en-AD" sz="3600" dirty="0"/>
              <a:t>: 2013 </a:t>
            </a:r>
          </a:p>
        </p:txBody>
      </p:sp>
      <p:pic>
        <p:nvPicPr>
          <p:cNvPr id="5" name="Picture 4" descr="A person giving a presentation&#10;&#10;Description automatically generated with medium confidence">
            <a:extLst>
              <a:ext uri="{FF2B5EF4-FFF2-40B4-BE49-F238E27FC236}">
                <a16:creationId xmlns:a16="http://schemas.microsoft.com/office/drawing/2014/main" id="{A618FA99-D03D-CF10-D358-D86290C25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99" y="2324100"/>
            <a:ext cx="8467725" cy="4171950"/>
          </a:xfrm>
          <a:prstGeom prst="rect">
            <a:avLst/>
          </a:prstGeom>
        </p:spPr>
      </p:pic>
    </p:spTree>
    <p:extLst>
      <p:ext uri="{BB962C8B-B14F-4D97-AF65-F5344CB8AC3E}">
        <p14:creationId xmlns:p14="http://schemas.microsoft.com/office/powerpoint/2010/main" val="8303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6B44-3D7E-B717-7586-03A8F4C7040A}"/>
              </a:ext>
            </a:extLst>
          </p:cNvPr>
          <p:cNvSpPr>
            <a:spLocks noGrp="1"/>
          </p:cNvSpPr>
          <p:nvPr>
            <p:ph type="title"/>
          </p:nvPr>
        </p:nvSpPr>
        <p:spPr>
          <a:xfrm>
            <a:off x="495300" y="447119"/>
            <a:ext cx="7838340" cy="1410255"/>
          </a:xfrm>
        </p:spPr>
        <p:txBody>
          <a:bodyPr/>
          <a:lstStyle/>
          <a:p>
            <a:r>
              <a:rPr lang="en-AD" sz="2800" dirty="0"/>
              <a:t>Lecture at </a:t>
            </a:r>
            <a:r>
              <a:rPr lang="en-GB" sz="2800" dirty="0"/>
              <a:t>Stiftung </a:t>
            </a:r>
            <a:r>
              <a:rPr lang="en-GB" sz="2800" dirty="0" err="1"/>
              <a:t>Denkmal</a:t>
            </a:r>
            <a:r>
              <a:rPr lang="en-GB" sz="2800" dirty="0"/>
              <a:t> für die </a:t>
            </a:r>
            <a:r>
              <a:rPr lang="en-GB" sz="2800" dirty="0" err="1"/>
              <a:t>ermordeten</a:t>
            </a:r>
            <a:r>
              <a:rPr lang="en-GB" sz="2800" dirty="0"/>
              <a:t> </a:t>
            </a:r>
            <a:r>
              <a:rPr lang="en-GB" sz="2800" dirty="0" err="1"/>
              <a:t>Juden</a:t>
            </a:r>
            <a:r>
              <a:rPr lang="en-GB" sz="2800" dirty="0"/>
              <a:t> </a:t>
            </a:r>
            <a:r>
              <a:rPr lang="en-GB" sz="2800" dirty="0" err="1"/>
              <a:t>Europas</a:t>
            </a:r>
            <a:r>
              <a:rPr lang="en-GB" sz="2800" dirty="0"/>
              <a:t> </a:t>
            </a:r>
            <a:r>
              <a:rPr lang="en-GB" sz="2800" dirty="0" err="1"/>
              <a:t>Komplex</a:t>
            </a:r>
            <a:r>
              <a:rPr lang="en-GB" sz="2800" dirty="0"/>
              <a:t> Auschwitz – Die </a:t>
            </a:r>
            <a:r>
              <a:rPr lang="en-GB" sz="2800" dirty="0" err="1"/>
              <a:t>vergessenen</a:t>
            </a:r>
            <a:r>
              <a:rPr lang="en-GB" sz="2800" dirty="0"/>
              <a:t> </a:t>
            </a:r>
            <a:r>
              <a:rPr lang="en-GB" sz="2800" dirty="0" err="1"/>
              <a:t>Außenlager</a:t>
            </a:r>
            <a:r>
              <a:rPr lang="en-GB" sz="2800" dirty="0"/>
              <a:t>: 2018</a:t>
            </a:r>
            <a:br>
              <a:rPr lang="en-GB" dirty="0"/>
            </a:br>
            <a:endParaRPr lang="en-AD" dirty="0"/>
          </a:p>
        </p:txBody>
      </p:sp>
      <p:pic>
        <p:nvPicPr>
          <p:cNvPr id="7" name="Picture 6" descr="A group of people sitting in a room looking at a screen&#10;&#10;Description automatically generated with medium confidence">
            <a:extLst>
              <a:ext uri="{FF2B5EF4-FFF2-40B4-BE49-F238E27FC236}">
                <a16:creationId xmlns:a16="http://schemas.microsoft.com/office/drawing/2014/main" id="{E227AA10-FF87-E433-9CB8-E55A5F029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2305050"/>
            <a:ext cx="8381999" cy="4419600"/>
          </a:xfrm>
          <a:prstGeom prst="rect">
            <a:avLst/>
          </a:prstGeom>
        </p:spPr>
      </p:pic>
    </p:spTree>
    <p:extLst>
      <p:ext uri="{BB962C8B-B14F-4D97-AF65-F5344CB8AC3E}">
        <p14:creationId xmlns:p14="http://schemas.microsoft.com/office/powerpoint/2010/main" val="385133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C47A-31FF-6C51-3A0B-EB131D292471}"/>
              </a:ext>
            </a:extLst>
          </p:cNvPr>
          <p:cNvSpPr>
            <a:spLocks noGrp="1"/>
          </p:cNvSpPr>
          <p:nvPr>
            <p:ph type="title"/>
          </p:nvPr>
        </p:nvSpPr>
        <p:spPr>
          <a:xfrm>
            <a:off x="714704" y="134556"/>
            <a:ext cx="7262648" cy="1282764"/>
          </a:xfrm>
        </p:spPr>
        <p:txBody>
          <a:bodyPr/>
          <a:lstStyle/>
          <a:p>
            <a:r>
              <a:rPr lang="en-AD" sz="2800" dirty="0"/>
              <a:t>3 Lecture Series on the Nazi Use of Poison Gas at the </a:t>
            </a:r>
            <a:r>
              <a:rPr lang="en-GB" sz="2800" dirty="0"/>
              <a:t>Stiftung </a:t>
            </a:r>
            <a:r>
              <a:rPr lang="en-GB" sz="2800" dirty="0" err="1"/>
              <a:t>Denkmal</a:t>
            </a:r>
            <a:r>
              <a:rPr lang="en-GB" sz="2800" dirty="0"/>
              <a:t> für die </a:t>
            </a:r>
            <a:r>
              <a:rPr lang="en-GB" sz="2800" dirty="0" err="1"/>
              <a:t>ermordeten</a:t>
            </a:r>
            <a:r>
              <a:rPr lang="en-GB" sz="2800" dirty="0"/>
              <a:t> </a:t>
            </a:r>
            <a:r>
              <a:rPr lang="en-GB" sz="2800" dirty="0" err="1"/>
              <a:t>Juden</a:t>
            </a:r>
            <a:r>
              <a:rPr lang="en-GB" sz="2800" dirty="0"/>
              <a:t> </a:t>
            </a:r>
            <a:r>
              <a:rPr lang="en-GB" sz="2800" dirty="0" err="1"/>
              <a:t>Europas</a:t>
            </a:r>
            <a:r>
              <a:rPr lang="en-GB" sz="2800" dirty="0"/>
              <a:t>: 2022-2023</a:t>
            </a:r>
            <a:endParaRPr lang="en-AD" sz="2800" dirty="0"/>
          </a:p>
        </p:txBody>
      </p:sp>
      <p:pic>
        <p:nvPicPr>
          <p:cNvPr id="5" name="Picture 4" descr="Two people standing in front of a projector screen&#10;&#10;Description automatically generated with low confidence">
            <a:extLst>
              <a:ext uri="{FF2B5EF4-FFF2-40B4-BE49-F238E27FC236}">
                <a16:creationId xmlns:a16="http://schemas.microsoft.com/office/drawing/2014/main" id="{6929AEDD-9D73-3976-463F-E14A0EBBA0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04" y="2222279"/>
            <a:ext cx="8010196" cy="4501165"/>
          </a:xfrm>
          <a:prstGeom prst="rect">
            <a:avLst/>
          </a:prstGeom>
        </p:spPr>
      </p:pic>
    </p:spTree>
    <p:extLst>
      <p:ext uri="{BB962C8B-B14F-4D97-AF65-F5344CB8AC3E}">
        <p14:creationId xmlns:p14="http://schemas.microsoft.com/office/powerpoint/2010/main" val="143240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E3E4-00E3-AB99-87C1-495DCC37ABD6}"/>
              </a:ext>
            </a:extLst>
          </p:cNvPr>
          <p:cNvSpPr>
            <a:spLocks noGrp="1"/>
          </p:cNvSpPr>
          <p:nvPr>
            <p:ph type="title"/>
          </p:nvPr>
        </p:nvSpPr>
        <p:spPr>
          <a:xfrm>
            <a:off x="661150" y="447120"/>
            <a:ext cx="7672490" cy="970200"/>
          </a:xfrm>
        </p:spPr>
        <p:txBody>
          <a:bodyPr/>
          <a:lstStyle/>
          <a:p>
            <a:r>
              <a:rPr lang="en-AD" dirty="0"/>
              <a:t>T4 Main Partners</a:t>
            </a:r>
          </a:p>
        </p:txBody>
      </p:sp>
      <p:pic>
        <p:nvPicPr>
          <p:cNvPr id="1026" name="Picture 2" descr="logo-SDEJE">
            <a:extLst>
              <a:ext uri="{FF2B5EF4-FFF2-40B4-BE49-F238E27FC236}">
                <a16:creationId xmlns:a16="http://schemas.microsoft.com/office/drawing/2014/main" id="{9DF3D639-72CE-2E77-FFCF-516E33BA1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30" y="2493990"/>
            <a:ext cx="3428625" cy="18700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E4FA4B8B-3CB8-4EFC-10FF-7EBD58126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74" y="2493989"/>
            <a:ext cx="3729696" cy="1870019"/>
          </a:xfrm>
          <a:prstGeom prst="rect">
            <a:avLst/>
          </a:prstGeom>
        </p:spPr>
      </p:pic>
      <p:pic>
        <p:nvPicPr>
          <p:cNvPr id="9" name="Picture 8" descr="Text&#10;&#10;Description automatically generated">
            <a:extLst>
              <a:ext uri="{FF2B5EF4-FFF2-40B4-BE49-F238E27FC236}">
                <a16:creationId xmlns:a16="http://schemas.microsoft.com/office/drawing/2014/main" id="{34A35BAE-03C0-F0A2-6EBB-1619B33A4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974" y="4740275"/>
            <a:ext cx="3729696" cy="1816100"/>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11193D8B-78B2-EA24-7FBE-549D9625E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150" y="4740274"/>
            <a:ext cx="3428625" cy="1777999"/>
          </a:xfrm>
          <a:prstGeom prst="rect">
            <a:avLst/>
          </a:prstGeom>
        </p:spPr>
      </p:pic>
    </p:spTree>
    <p:extLst>
      <p:ext uri="{BB962C8B-B14F-4D97-AF65-F5344CB8AC3E}">
        <p14:creationId xmlns:p14="http://schemas.microsoft.com/office/powerpoint/2010/main" val="68405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A218-C127-B648-86F8-59C86C61B09F}"/>
              </a:ext>
            </a:extLst>
          </p:cNvPr>
          <p:cNvSpPr>
            <a:spLocks noGrp="1"/>
          </p:cNvSpPr>
          <p:nvPr>
            <p:ph type="title"/>
          </p:nvPr>
        </p:nvSpPr>
        <p:spPr>
          <a:xfrm>
            <a:off x="810000" y="563417"/>
            <a:ext cx="7523640" cy="1089891"/>
          </a:xfrm>
        </p:spPr>
        <p:txBody>
          <a:bodyPr/>
          <a:lstStyle/>
          <a:p>
            <a:r>
              <a:rPr lang="en-AD" dirty="0"/>
              <a:t>T4 </a:t>
            </a:r>
            <a:r>
              <a:rPr lang="de-DE" sz="4400" dirty="0"/>
              <a:t>P</a:t>
            </a:r>
            <a:r>
              <a:rPr lang="en-AD" sz="4400" dirty="0"/>
              <a:t>rojects</a:t>
            </a:r>
            <a:r>
              <a:rPr lang="de-DE" sz="4400" dirty="0"/>
              <a:t> in Development</a:t>
            </a:r>
            <a:br>
              <a:rPr lang="en-AD" sz="4400" dirty="0"/>
            </a:br>
            <a:endParaRPr lang="en-AD" dirty="0"/>
          </a:p>
        </p:txBody>
      </p:sp>
      <p:sp>
        <p:nvSpPr>
          <p:cNvPr id="3" name="Subtitle 2">
            <a:extLst>
              <a:ext uri="{FF2B5EF4-FFF2-40B4-BE49-F238E27FC236}">
                <a16:creationId xmlns:a16="http://schemas.microsoft.com/office/drawing/2014/main" id="{2907451E-75B8-49F2-F177-9678EF0F6490}"/>
              </a:ext>
            </a:extLst>
          </p:cNvPr>
          <p:cNvSpPr>
            <a:spLocks noGrp="1"/>
          </p:cNvSpPr>
          <p:nvPr>
            <p:ph type="subTitle"/>
          </p:nvPr>
        </p:nvSpPr>
        <p:spPr>
          <a:xfrm>
            <a:off x="810000" y="2222280"/>
            <a:ext cx="5147455" cy="4390956"/>
          </a:xfrm>
        </p:spPr>
        <p:txBody>
          <a:bodyPr/>
          <a:lstStyle/>
          <a:p>
            <a:endParaRPr lang="en-AD" dirty="0">
              <a:solidFill>
                <a:schemeClr val="bg1"/>
              </a:solidFill>
            </a:endParaRPr>
          </a:p>
          <a:p>
            <a:endParaRPr lang="en-AD" dirty="0">
              <a:solidFill>
                <a:schemeClr val="bg1"/>
              </a:solidFill>
            </a:endParaRPr>
          </a:p>
          <a:p>
            <a:endParaRPr lang="en-AD" dirty="0">
              <a:solidFill>
                <a:schemeClr val="bg1"/>
              </a:solidFill>
            </a:endParaRPr>
          </a:p>
          <a:p>
            <a:endParaRPr lang="en-AD" sz="2000" dirty="0">
              <a:solidFill>
                <a:schemeClr val="bg1"/>
              </a:solidFill>
            </a:endParaRPr>
          </a:p>
          <a:p>
            <a:pPr marL="342900" indent="-342900">
              <a:buFont typeface="Arial" panose="020B0604020202020204" pitchFamily="34" charset="0"/>
              <a:buChar char="•"/>
            </a:pPr>
            <a:endParaRPr lang="en-AD" sz="2000" dirty="0">
              <a:solidFill>
                <a:schemeClr val="bg1"/>
              </a:solidFill>
            </a:endParaRPr>
          </a:p>
          <a:p>
            <a:pPr marL="342900" indent="-342900">
              <a:buFont typeface="Arial" panose="020B0604020202020204" pitchFamily="34" charset="0"/>
              <a:buChar char="•"/>
            </a:pPr>
            <a:endParaRPr lang="en-AD" sz="2000" dirty="0">
              <a:solidFill>
                <a:schemeClr val="bg1"/>
              </a:solidFill>
            </a:endParaRPr>
          </a:p>
          <a:p>
            <a:pPr marL="342900" indent="-342900">
              <a:buFont typeface="Arial" panose="020B0604020202020204" pitchFamily="34" charset="0"/>
              <a:buChar char="•"/>
            </a:pPr>
            <a:endParaRPr lang="en-AD" sz="2000" dirty="0">
              <a:solidFill>
                <a:schemeClr val="bg1"/>
              </a:solidFill>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Ordinary Germans photo album website project for schools</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Gas Van exhibition and book</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Auschwitz sub camp book</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Translation into German and Polish of Auschwitz sub camp website</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Book on reconciliation of Jews murdered in Kulmhof by ghetto</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Website of 100,000 modern photographs of sites of Nazi war crimes</a:t>
            </a:r>
          </a:p>
          <a:p>
            <a:endParaRPr lang="en-AD" dirty="0">
              <a:solidFill>
                <a:schemeClr val="bg1"/>
              </a:solidFill>
            </a:endParaRPr>
          </a:p>
          <a:p>
            <a:endParaRPr lang="en-AD" dirty="0">
              <a:solidFill>
                <a:schemeClr val="bg1"/>
              </a:solidFill>
            </a:endParaRPr>
          </a:p>
          <a:p>
            <a:endParaRPr lang="en-AD" dirty="0">
              <a:solidFill>
                <a:schemeClr val="bg1"/>
              </a:solidFill>
            </a:endParaRPr>
          </a:p>
          <a:p>
            <a:endParaRPr lang="en-AD" dirty="0">
              <a:solidFill>
                <a:schemeClr val="bg1"/>
              </a:solidFill>
            </a:endParaRPr>
          </a:p>
          <a:p>
            <a:endParaRPr lang="en-AD" dirty="0">
              <a:solidFill>
                <a:schemeClr val="bg1"/>
              </a:solidFill>
            </a:endParaRPr>
          </a:p>
        </p:txBody>
      </p:sp>
      <p:pic>
        <p:nvPicPr>
          <p:cNvPr id="4" name="Picture 3" descr="A picture containing text, sign, clipart&#10;&#10;Description automatically generated">
            <a:extLst>
              <a:ext uri="{FF2B5EF4-FFF2-40B4-BE49-F238E27FC236}">
                <a16:creationId xmlns:a16="http://schemas.microsoft.com/office/drawing/2014/main" id="{7352A40F-FD68-25CC-2EE1-382095F90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378" y="2380962"/>
            <a:ext cx="2181225" cy="2266950"/>
          </a:xfrm>
          <a:prstGeom prst="rect">
            <a:avLst/>
          </a:prstGeom>
        </p:spPr>
      </p:pic>
    </p:spTree>
    <p:extLst>
      <p:ext uri="{BB962C8B-B14F-4D97-AF65-F5344CB8AC3E}">
        <p14:creationId xmlns:p14="http://schemas.microsoft.com/office/powerpoint/2010/main" val="376013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ACDD7E9-2CFB-C3A8-8A75-B2A45E3A5CC1}"/>
              </a:ext>
            </a:extLst>
          </p:cNvPr>
          <p:cNvSpPr>
            <a:spLocks noGrp="1"/>
          </p:cNvSpPr>
          <p:nvPr>
            <p:ph type="subTitle"/>
          </p:nvPr>
        </p:nvSpPr>
        <p:spPr/>
        <p:txBody>
          <a:bodyPr/>
          <a:lstStyle/>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marL="0" indent="0">
              <a:buNone/>
            </a:pPr>
            <a:endParaRPr lang="en-AD" sz="3600" dirty="0">
              <a:solidFill>
                <a:schemeClr val="bg1"/>
              </a:solidFill>
            </a:endParaRPr>
          </a:p>
          <a:p>
            <a:pPr algn="just">
              <a:lnSpc>
                <a:spcPct val="150000"/>
              </a:lnSpc>
            </a:pP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primary </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principle</a:t>
            </a:r>
            <a:r>
              <a:rPr lang="en-US" sz="2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of the Association </a:t>
            </a:r>
            <a:r>
              <a:rPr lang="en-US" sz="2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is</a:t>
            </a:r>
            <a:r>
              <a:rPr lang="en-US" sz="2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to undertake original research on Nazi war crimes on its primary research topics and publish this research in books, websites, exhibitions and through lectures bringing this research into the public domain. The underlying aim is to raise public awareness of Nazi War Crimes and to make sure that areas under researched or not researched at all are brought to the attention of the general public, especially younger generations.”</a:t>
            </a:r>
            <a:endParaRPr lang="de-DE"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74CAB51A-19BD-82C5-4092-765123A1CA16}"/>
              </a:ext>
            </a:extLst>
          </p:cNvPr>
          <p:cNvSpPr>
            <a:spLocks noGrp="1"/>
          </p:cNvSpPr>
          <p:nvPr>
            <p:ph type="title"/>
          </p:nvPr>
        </p:nvSpPr>
        <p:spPr>
          <a:xfrm>
            <a:off x="810000" y="447120"/>
            <a:ext cx="7257675" cy="970200"/>
          </a:xfrm>
        </p:spPr>
        <p:txBody>
          <a:bodyPr/>
          <a:lstStyle/>
          <a:p>
            <a:r>
              <a:rPr lang="en-AD" dirty="0"/>
              <a:t>T4 Founding Principles</a:t>
            </a:r>
          </a:p>
        </p:txBody>
      </p:sp>
    </p:spTree>
    <p:extLst>
      <p:ext uri="{BB962C8B-B14F-4D97-AF65-F5344CB8AC3E}">
        <p14:creationId xmlns:p14="http://schemas.microsoft.com/office/powerpoint/2010/main" val="310496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7AC7-CED5-690C-9CD8-2CD8267B417C}"/>
              </a:ext>
            </a:extLst>
          </p:cNvPr>
          <p:cNvSpPr>
            <a:spLocks noGrp="1"/>
          </p:cNvSpPr>
          <p:nvPr>
            <p:ph type="title"/>
          </p:nvPr>
        </p:nvSpPr>
        <p:spPr>
          <a:xfrm>
            <a:off x="689927" y="447120"/>
            <a:ext cx="7643713" cy="970200"/>
          </a:xfrm>
        </p:spPr>
        <p:txBody>
          <a:bodyPr/>
          <a:lstStyle/>
          <a:p>
            <a:r>
              <a:rPr lang="en-AD" dirty="0"/>
              <a:t>T4 Future</a:t>
            </a:r>
          </a:p>
        </p:txBody>
      </p:sp>
      <p:sp>
        <p:nvSpPr>
          <p:cNvPr id="3" name="Subtitle 2">
            <a:extLst>
              <a:ext uri="{FF2B5EF4-FFF2-40B4-BE49-F238E27FC236}">
                <a16:creationId xmlns:a16="http://schemas.microsoft.com/office/drawing/2014/main" id="{3664CC13-3784-D34E-CF19-31502C424C31}"/>
              </a:ext>
            </a:extLst>
          </p:cNvPr>
          <p:cNvSpPr>
            <a:spLocks noGrp="1"/>
          </p:cNvSpPr>
          <p:nvPr>
            <p:ph type="subTitle"/>
          </p:nvPr>
        </p:nvSpPr>
        <p:spPr>
          <a:xfrm>
            <a:off x="689927" y="2770909"/>
            <a:ext cx="7523640" cy="3729282"/>
          </a:xfrm>
        </p:spPr>
        <p:txBody>
          <a:bodyPr/>
          <a:lstStyle/>
          <a:p>
            <a:pPr marL="342900" indent="-342900">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Association is a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big present for Berlin and Germany”,</a:t>
            </a:r>
          </a:p>
          <a:p>
            <a:pPr marL="342900" indent="-342900">
              <a:buFont typeface="Arial" panose="020B0604020202020204" pitchFamily="34" charset="0"/>
              <a:buChar char="•"/>
            </a:pP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Many people think there is nothing more to be researched on Nazi Germany and its crimes,</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Continue unique and original research and bring it into the public domain,</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Make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Wiesenstrasse</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 living place for students,</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Centre of excellence,</a:t>
            </a:r>
          </a:p>
          <a:p>
            <a:pPr marL="342900" indent="-342900">
              <a:buFont typeface="Arial" panose="020B0604020202020204" pitchFamily="34" charset="0"/>
              <a:buChar char="•"/>
            </a:pP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More education and projects directly with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chools and students.</a:t>
            </a:r>
          </a:p>
          <a:p>
            <a:endParaRPr lang="en-AD" dirty="0"/>
          </a:p>
        </p:txBody>
      </p:sp>
    </p:spTree>
    <p:extLst>
      <p:ext uri="{BB962C8B-B14F-4D97-AF65-F5344CB8AC3E}">
        <p14:creationId xmlns:p14="http://schemas.microsoft.com/office/powerpoint/2010/main" val="187916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C1E0E-A767-0E99-9C4F-9F5173C96846}"/>
              </a:ext>
            </a:extLst>
          </p:cNvPr>
          <p:cNvSpPr>
            <a:spLocks noGrp="1"/>
          </p:cNvSpPr>
          <p:nvPr>
            <p:ph type="title"/>
          </p:nvPr>
        </p:nvSpPr>
        <p:spPr/>
        <p:txBody>
          <a:bodyPr/>
          <a:lstStyle/>
          <a:p>
            <a:r>
              <a:rPr lang="de-DE" dirty="0"/>
              <a:t>T4 </a:t>
            </a:r>
            <a:r>
              <a:rPr lang="de-DE" dirty="0" err="1"/>
              <a:t>Aims</a:t>
            </a:r>
            <a:endParaRPr lang="de-DE" dirty="0"/>
          </a:p>
        </p:txBody>
      </p:sp>
      <p:sp>
        <p:nvSpPr>
          <p:cNvPr id="5" name="TextBox 4">
            <a:extLst>
              <a:ext uri="{FF2B5EF4-FFF2-40B4-BE49-F238E27FC236}">
                <a16:creationId xmlns:a16="http://schemas.microsoft.com/office/drawing/2014/main" id="{43993B19-957D-DF85-0704-C8CF09BEE646}"/>
              </a:ext>
            </a:extLst>
          </p:cNvPr>
          <p:cNvSpPr txBox="1"/>
          <p:nvPr/>
        </p:nvSpPr>
        <p:spPr>
          <a:xfrm>
            <a:off x="683875" y="2596881"/>
            <a:ext cx="7177862" cy="3349956"/>
          </a:xfrm>
          <a:prstGeom prst="rect">
            <a:avLst/>
          </a:prstGeom>
          <a:noFill/>
        </p:spPr>
        <p:txBody>
          <a:bodyPr wrap="square">
            <a:spAutoFit/>
          </a:bodyPr>
          <a:lstStyle/>
          <a:p>
            <a:pPr marL="342900" lvl="0" indent="-342900" algn="just">
              <a:lnSpc>
                <a:spcPct val="150000"/>
              </a:lnSpc>
              <a:buFont typeface="Arial" panose="020B0604020202020204" pitchFamily="34" charset="0"/>
              <a:buChar char="•"/>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Continue original research and make it available to the public,</a:t>
            </a:r>
            <a:endParaRPr lang="de-D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Collect research materials and archive it, </a:t>
            </a:r>
          </a:p>
          <a:p>
            <a:pPr marL="342900" lvl="0" indent="-342900" algn="just">
              <a:lnSpc>
                <a:spcPct val="150000"/>
              </a:lnSpc>
              <a:buFont typeface="Arial" panose="020B0604020202020204" pitchFamily="34" charset="0"/>
              <a:buChar char="•"/>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Educate through lectures, website visualization, journals and books and exhibitions,</a:t>
            </a:r>
          </a:p>
          <a:p>
            <a:pPr marL="342900" lvl="0" indent="-342900" algn="just">
              <a:lnSpc>
                <a:spcPct val="150000"/>
              </a:lnSpc>
              <a:buFont typeface="Arial" panose="020B0604020202020204" pitchFamily="34" charset="0"/>
              <a:buChar char="•"/>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Lectures filmed and made available on T4 You Tube channel </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D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Victims of </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Nazi Mercy Killing program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have no single place of remembrance and research </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T4 Association. </a:t>
            </a:r>
            <a:endParaRPr lang="de-DE"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903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8421-5866-E52E-2044-D6C175E400BC}"/>
              </a:ext>
            </a:extLst>
          </p:cNvPr>
          <p:cNvSpPr>
            <a:spLocks noGrp="1"/>
          </p:cNvSpPr>
          <p:nvPr>
            <p:ph type="title"/>
          </p:nvPr>
        </p:nvSpPr>
        <p:spPr/>
        <p:txBody>
          <a:bodyPr/>
          <a:lstStyle/>
          <a:p>
            <a:r>
              <a:rPr lang="en-AD" dirty="0"/>
              <a:t>Origins of Tiergarten4Association e.V. (T4) </a:t>
            </a:r>
          </a:p>
        </p:txBody>
      </p:sp>
      <p:pic>
        <p:nvPicPr>
          <p:cNvPr id="5" name="Picture 4" descr="A person and person sitting on a bench in front of a building&#10;&#10;Description automatically generated with medium confidence">
            <a:extLst>
              <a:ext uri="{FF2B5EF4-FFF2-40B4-BE49-F238E27FC236}">
                <a16:creationId xmlns:a16="http://schemas.microsoft.com/office/drawing/2014/main" id="{5878EDB8-6F0F-2C91-C0B1-5C6BD887F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5" y="2438400"/>
            <a:ext cx="7523640" cy="4078014"/>
          </a:xfrm>
          <a:prstGeom prst="rect">
            <a:avLst/>
          </a:prstGeom>
        </p:spPr>
      </p:pic>
    </p:spTree>
    <p:extLst>
      <p:ext uri="{BB962C8B-B14F-4D97-AF65-F5344CB8AC3E}">
        <p14:creationId xmlns:p14="http://schemas.microsoft.com/office/powerpoint/2010/main" val="297668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5944-DE65-93AB-6428-35CF3F6A397E}"/>
              </a:ext>
            </a:extLst>
          </p:cNvPr>
          <p:cNvSpPr>
            <a:spLocks noGrp="1"/>
          </p:cNvSpPr>
          <p:nvPr>
            <p:ph type="title"/>
          </p:nvPr>
        </p:nvSpPr>
        <p:spPr>
          <a:xfrm>
            <a:off x="609600" y="447120"/>
            <a:ext cx="7483366" cy="970200"/>
          </a:xfrm>
        </p:spPr>
        <p:txBody>
          <a:bodyPr/>
          <a:lstStyle/>
          <a:p>
            <a:r>
              <a:rPr lang="en-AD" sz="4000" dirty="0"/>
              <a:t>T4 Library and Archive - Wiesenstrasse 16, Berlin 13357 Germany </a:t>
            </a:r>
          </a:p>
        </p:txBody>
      </p:sp>
      <p:pic>
        <p:nvPicPr>
          <p:cNvPr id="5" name="Picture 4" descr="A picture containing text, indoor, library, shelf&#10;&#10;Description automatically generated">
            <a:extLst>
              <a:ext uri="{FF2B5EF4-FFF2-40B4-BE49-F238E27FC236}">
                <a16:creationId xmlns:a16="http://schemas.microsoft.com/office/drawing/2014/main" id="{710ACCE0-DF75-9F03-0D7E-32DA29DC1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22279"/>
            <a:ext cx="8134350" cy="4420257"/>
          </a:xfrm>
          <a:prstGeom prst="rect">
            <a:avLst/>
          </a:prstGeom>
        </p:spPr>
      </p:pic>
    </p:spTree>
    <p:extLst>
      <p:ext uri="{BB962C8B-B14F-4D97-AF65-F5344CB8AC3E}">
        <p14:creationId xmlns:p14="http://schemas.microsoft.com/office/powerpoint/2010/main" val="364590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0C2E09-EEA7-08CB-F7F4-BB07B43CFC7A}"/>
              </a:ext>
            </a:extLst>
          </p:cNvPr>
          <p:cNvSpPr>
            <a:spLocks noGrp="1"/>
          </p:cNvSpPr>
          <p:nvPr>
            <p:ph type="subTitle"/>
          </p:nvPr>
        </p:nvSpPr>
        <p:spPr>
          <a:xfrm>
            <a:off x="810000" y="2222280"/>
            <a:ext cx="7523640" cy="4372484"/>
          </a:xfrm>
        </p:spPr>
        <p:txBody>
          <a:bodyPr/>
          <a:lstStyle/>
          <a:p>
            <a:pPr marL="0" indent="0">
              <a:buNone/>
            </a:pPr>
            <a:endParaRPr lang="en-AD" dirty="0"/>
          </a:p>
          <a:p>
            <a:pPr marL="0" indent="0">
              <a:buNone/>
            </a:pPr>
            <a:endParaRPr lang="en-AD" dirty="0"/>
          </a:p>
          <a:p>
            <a:endParaRPr lang="en-AD" dirty="0"/>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18,500 books</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solidFill>
                  <a:schemeClr val="bg1"/>
                </a:solidFill>
                <a:latin typeface="Times New Roman" panose="02020603050405020304" pitchFamily="18" charset="0"/>
                <a:cs typeface="Times New Roman" panose="02020603050405020304" pitchFamily="18" charset="0"/>
              </a:rPr>
              <a:t>M</a:t>
            </a:r>
            <a:r>
              <a:rPr lang="en-AD" sz="2000" dirty="0">
                <a:solidFill>
                  <a:schemeClr val="bg1"/>
                </a:solidFill>
                <a:latin typeface="Times New Roman" panose="02020603050405020304" pitchFamily="18" charset="0"/>
                <a:cs typeface="Times New Roman" panose="02020603050405020304" pitchFamily="18" charset="0"/>
              </a:rPr>
              <a:t>ore than 3 million pages of digital material primarily war crimes trials</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More than 100,000 modern day photographs of sites of Nazi war crimes</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Thousands of original photographs from the N</a:t>
            </a:r>
            <a:r>
              <a:rPr lang="en-GB" sz="2000" dirty="0">
                <a:solidFill>
                  <a:schemeClr val="bg1"/>
                </a:solidFill>
                <a:latin typeface="Times New Roman" panose="02020603050405020304" pitchFamily="18" charset="0"/>
                <a:cs typeface="Times New Roman" panose="02020603050405020304" pitchFamily="18" charset="0"/>
              </a:rPr>
              <a:t>a</a:t>
            </a:r>
            <a:r>
              <a:rPr lang="en-AD" sz="2000" dirty="0">
                <a:solidFill>
                  <a:schemeClr val="bg1"/>
                </a:solidFill>
                <a:latin typeface="Times New Roman" panose="02020603050405020304" pitchFamily="18" charset="0"/>
                <a:cs typeface="Times New Roman" panose="02020603050405020304" pitchFamily="18" charset="0"/>
              </a:rPr>
              <a:t>zi period</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More than 1,000 films, documentaries and original footage of the N</a:t>
            </a:r>
            <a:r>
              <a:rPr lang="en-GB" sz="2000" dirty="0">
                <a:solidFill>
                  <a:schemeClr val="bg1"/>
                </a:solidFill>
                <a:latin typeface="Times New Roman" panose="02020603050405020304" pitchFamily="18" charset="0"/>
                <a:cs typeface="Times New Roman" panose="02020603050405020304" pitchFamily="18" charset="0"/>
              </a:rPr>
              <a:t>a</a:t>
            </a:r>
            <a:r>
              <a:rPr lang="en-AD" sz="2000" dirty="0">
                <a:solidFill>
                  <a:schemeClr val="bg1"/>
                </a:solidFill>
                <a:latin typeface="Times New Roman" panose="02020603050405020304" pitchFamily="18" charset="0"/>
                <a:cs typeface="Times New Roman" panose="02020603050405020304" pitchFamily="18" charset="0"/>
              </a:rPr>
              <a:t>zi era and Nazi war crimes</a:t>
            </a:r>
          </a:p>
          <a:p>
            <a:pPr marL="342900" indent="-342900">
              <a:buFont typeface="Arial" panose="020B0604020202020204" pitchFamily="34" charset="0"/>
              <a:buChar char="•"/>
            </a:pPr>
            <a:endParaRPr lang="en-AD" sz="20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D" sz="2000" dirty="0">
                <a:solidFill>
                  <a:schemeClr val="bg1"/>
                </a:solidFill>
                <a:latin typeface="Times New Roman" panose="02020603050405020304" pitchFamily="18" charset="0"/>
                <a:cs typeface="Times New Roman" panose="02020603050405020304" pitchFamily="18" charset="0"/>
              </a:rPr>
              <a:t>450 photo albums of ordinary German people during the Nazi period</a:t>
            </a:r>
          </a:p>
          <a:p>
            <a:endParaRPr lang="en-AD" dirty="0"/>
          </a:p>
          <a:p>
            <a:endParaRPr lang="en-AD" dirty="0"/>
          </a:p>
          <a:p>
            <a:endParaRPr lang="en-AD" dirty="0"/>
          </a:p>
        </p:txBody>
      </p:sp>
      <p:sp>
        <p:nvSpPr>
          <p:cNvPr id="2" name="Title 1">
            <a:extLst>
              <a:ext uri="{FF2B5EF4-FFF2-40B4-BE49-F238E27FC236}">
                <a16:creationId xmlns:a16="http://schemas.microsoft.com/office/drawing/2014/main" id="{AD03E952-B029-3BC4-6E0E-00934E5F409D}"/>
              </a:ext>
            </a:extLst>
          </p:cNvPr>
          <p:cNvSpPr>
            <a:spLocks noGrp="1"/>
          </p:cNvSpPr>
          <p:nvPr>
            <p:ph type="title"/>
          </p:nvPr>
        </p:nvSpPr>
        <p:spPr/>
        <p:txBody>
          <a:bodyPr/>
          <a:lstStyle/>
          <a:p>
            <a:r>
              <a:rPr lang="en-AD" dirty="0"/>
              <a:t>T4 Library and Archive</a:t>
            </a:r>
          </a:p>
        </p:txBody>
      </p:sp>
    </p:spTree>
    <p:extLst>
      <p:ext uri="{BB962C8B-B14F-4D97-AF65-F5344CB8AC3E}">
        <p14:creationId xmlns:p14="http://schemas.microsoft.com/office/powerpoint/2010/main" val="207229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74DA-4D50-D572-E2F9-52A37C66D1AA}"/>
              </a:ext>
            </a:extLst>
          </p:cNvPr>
          <p:cNvSpPr>
            <a:spLocks noGrp="1"/>
          </p:cNvSpPr>
          <p:nvPr>
            <p:ph type="title"/>
          </p:nvPr>
        </p:nvSpPr>
        <p:spPr>
          <a:xfrm>
            <a:off x="381001" y="447120"/>
            <a:ext cx="7952639" cy="970200"/>
          </a:xfrm>
        </p:spPr>
        <p:txBody>
          <a:bodyPr/>
          <a:lstStyle/>
          <a:p>
            <a:r>
              <a:rPr lang="en-AD" sz="3600" dirty="0"/>
              <a:t>Collecting the Source Material for Research – Post War War Crimes Trials</a:t>
            </a:r>
          </a:p>
        </p:txBody>
      </p:sp>
      <p:pic>
        <p:nvPicPr>
          <p:cNvPr id="7" name="Picture 6" descr="A group of people in a meeting&#10;&#10;Description automatically generated with medium confidence">
            <a:extLst>
              <a:ext uri="{FF2B5EF4-FFF2-40B4-BE49-F238E27FC236}">
                <a16:creationId xmlns:a16="http://schemas.microsoft.com/office/drawing/2014/main" id="{F3AFD3E6-88E3-15C3-9E10-5EE5F197B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352674"/>
            <a:ext cx="8153399" cy="4295775"/>
          </a:xfrm>
          <a:prstGeom prst="rect">
            <a:avLst/>
          </a:prstGeom>
        </p:spPr>
      </p:pic>
    </p:spTree>
    <p:extLst>
      <p:ext uri="{BB962C8B-B14F-4D97-AF65-F5344CB8AC3E}">
        <p14:creationId xmlns:p14="http://schemas.microsoft.com/office/powerpoint/2010/main" val="160941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F9CC-BB9F-D61B-3624-6ABEADFE690A}"/>
              </a:ext>
            </a:extLst>
          </p:cNvPr>
          <p:cNvSpPr>
            <a:spLocks noGrp="1"/>
          </p:cNvSpPr>
          <p:nvPr>
            <p:ph type="title"/>
          </p:nvPr>
        </p:nvSpPr>
        <p:spPr>
          <a:xfrm>
            <a:off x="457200" y="447120"/>
            <a:ext cx="7715250" cy="1229280"/>
          </a:xfrm>
        </p:spPr>
        <p:txBody>
          <a:bodyPr/>
          <a:lstStyle/>
          <a:p>
            <a:r>
              <a:rPr lang="en-AD" sz="3200" dirty="0"/>
              <a:t>Exhibition on the First Nazi Vernicht</a:t>
            </a:r>
            <a:r>
              <a:rPr lang="de-DE" sz="3200" dirty="0"/>
              <a:t>u</a:t>
            </a:r>
            <a:r>
              <a:rPr lang="en-AD" sz="3200" dirty="0"/>
              <a:t>ngslager – Kulmhof: </a:t>
            </a:r>
            <a:r>
              <a:rPr lang="en-GB" sz="3200" dirty="0"/>
              <a:t>Centrum </a:t>
            </a:r>
            <a:r>
              <a:rPr lang="en-GB" sz="3200" dirty="0" err="1"/>
              <a:t>Judaicum</a:t>
            </a:r>
            <a:r>
              <a:rPr lang="en-GB" sz="3200" dirty="0"/>
              <a:t> in Berlin </a:t>
            </a:r>
            <a:r>
              <a:rPr lang="en-AD" sz="3200" dirty="0"/>
              <a:t>7 th December 2011</a:t>
            </a:r>
          </a:p>
        </p:txBody>
      </p:sp>
      <p:pic>
        <p:nvPicPr>
          <p:cNvPr id="7" name="Picture 6" descr="A picture containing text, floor, indoor&#10;&#10;Description automatically generated">
            <a:extLst>
              <a:ext uri="{FF2B5EF4-FFF2-40B4-BE49-F238E27FC236}">
                <a16:creationId xmlns:a16="http://schemas.microsoft.com/office/drawing/2014/main" id="{9C78D476-550D-5FBC-0AFB-CD19E2C2C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2300287"/>
            <a:ext cx="8210550" cy="4414838"/>
          </a:xfrm>
          <a:prstGeom prst="rect">
            <a:avLst/>
          </a:prstGeom>
        </p:spPr>
      </p:pic>
    </p:spTree>
    <p:extLst>
      <p:ext uri="{BB962C8B-B14F-4D97-AF65-F5344CB8AC3E}">
        <p14:creationId xmlns:p14="http://schemas.microsoft.com/office/powerpoint/2010/main" val="264684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01D8-2D21-0FB0-4B5B-9F758B231C04}"/>
              </a:ext>
            </a:extLst>
          </p:cNvPr>
          <p:cNvSpPr>
            <a:spLocks noGrp="1"/>
          </p:cNvSpPr>
          <p:nvPr>
            <p:ph type="title"/>
          </p:nvPr>
        </p:nvSpPr>
        <p:spPr>
          <a:xfrm>
            <a:off x="262759" y="447120"/>
            <a:ext cx="8070881" cy="970200"/>
          </a:xfrm>
        </p:spPr>
        <p:txBody>
          <a:bodyPr/>
          <a:lstStyle/>
          <a:p>
            <a:r>
              <a:rPr lang="en-AD" sz="3600" dirty="0"/>
              <a:t>Permanent Exhibition in Fort VII in Poznan to Victims of Nazi Mercy Killing Program: 2013</a:t>
            </a:r>
          </a:p>
        </p:txBody>
      </p:sp>
      <p:pic>
        <p:nvPicPr>
          <p:cNvPr id="5" name="Picture 4" descr="A group of people standing in a hallway&#10;&#10;Description automatically generated with low confidence">
            <a:extLst>
              <a:ext uri="{FF2B5EF4-FFF2-40B4-BE49-F238E27FC236}">
                <a16:creationId xmlns:a16="http://schemas.microsoft.com/office/drawing/2014/main" id="{8DD43AA7-2704-BC8B-2155-8BB1E821D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59" y="2222280"/>
            <a:ext cx="4223516" cy="4426170"/>
          </a:xfrm>
          <a:prstGeom prst="rect">
            <a:avLst/>
          </a:prstGeom>
        </p:spPr>
      </p:pic>
      <p:pic>
        <p:nvPicPr>
          <p:cNvPr id="6" name="Picture 5" descr="A picture containing building, outdoor, brick, old&#10;&#10;Description automatically generated">
            <a:extLst>
              <a:ext uri="{FF2B5EF4-FFF2-40B4-BE49-F238E27FC236}">
                <a16:creationId xmlns:a16="http://schemas.microsoft.com/office/drawing/2014/main" id="{90D16D3C-2BB8-E6B4-0A29-4A218909A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6275" y="2222280"/>
            <a:ext cx="4394966" cy="4426170"/>
          </a:xfrm>
          <a:prstGeom prst="rect">
            <a:avLst/>
          </a:prstGeom>
        </p:spPr>
      </p:pic>
    </p:spTree>
    <p:extLst>
      <p:ext uri="{BB962C8B-B14F-4D97-AF65-F5344CB8AC3E}">
        <p14:creationId xmlns:p14="http://schemas.microsoft.com/office/powerpoint/2010/main" val="1353280142"/>
      </p:ext>
    </p:extLst>
  </p:cSld>
  <p:clrMapOvr>
    <a:masterClrMapping/>
  </p:clrMapOvr>
</p:sld>
</file>

<file path=ppt/theme/theme1.xml><?xml version="1.0" encoding="utf-8"?>
<a:theme xmlns:a="http://schemas.openxmlformats.org/drawingml/2006/main"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TotalTime>
  <Words>533</Words>
  <Application>Microsoft Macintosh PowerPoint</Application>
  <PresentationFormat>On-screen Show (4:3)</PresentationFormat>
  <Paragraphs>90</Paragraphs>
  <Slides>20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Century Gothic</vt:lpstr>
      <vt:lpstr>Symbol</vt:lpstr>
      <vt:lpstr>Times New Roman</vt:lpstr>
      <vt:lpstr>Wingdings</vt:lpstr>
      <vt:lpstr>Wingdings 2</vt:lpstr>
      <vt:lpstr>Quotable</vt:lpstr>
      <vt:lpstr>Quotable</vt:lpstr>
      <vt:lpstr>     The History of the Tiergarten4Association e.V.(T4) : 2005 - 2023</vt:lpstr>
      <vt:lpstr>T4 Founding Principles</vt:lpstr>
      <vt:lpstr>T4 Aims</vt:lpstr>
      <vt:lpstr>Origins of Tiergarten4Association e.V. (T4) </vt:lpstr>
      <vt:lpstr>T4 Library and Archive - Wiesenstrasse 16, Berlin 13357 Germany </vt:lpstr>
      <vt:lpstr>T4 Library and Archive</vt:lpstr>
      <vt:lpstr>Collecting the Source Material for Research – Post War War Crimes Trials</vt:lpstr>
      <vt:lpstr>Exhibition on the First Nazi Vernichtungslager – Kulmhof: Centrum Judaicum in Berlin 7 th December 2011</vt:lpstr>
      <vt:lpstr>Permanent Exhibition in Fort VII in Poznan to Victims of Nazi Mercy Killing Program: 2013</vt:lpstr>
      <vt:lpstr>Grey Bus Memorial to Victims of Nazi Mercy Killing in Poznan: 2015</vt:lpstr>
      <vt:lpstr>Mercy Killing Memorial - Gedenkort (gedenkort-T4.eu):  2010 to date</vt:lpstr>
      <vt:lpstr>Re-finding the Sub Camps of Auschwitz (subcamps-auschwitz.org): 2005-2020</vt:lpstr>
      <vt:lpstr>Books and Journals</vt:lpstr>
      <vt:lpstr>Lecture on Nazi Mercy Killing Program in Poland: 2013</vt:lpstr>
      <vt:lpstr>Lecture at Stiftung Denkmal für die ermordeten Juden Europas on Kulmhof Vernichtungslager: 2013 </vt:lpstr>
      <vt:lpstr>Lecture at Stiftung Denkmal für die ermordeten Juden Europas Komplex Auschwitz – Die vergessenen Außenlager: 2018 </vt:lpstr>
      <vt:lpstr>3 Lecture Series on the Nazi Use of Poison Gas at the Stiftung Denkmal für die ermordeten Juden Europas: 2022-2023</vt:lpstr>
      <vt:lpstr>T4 Main Partners</vt:lpstr>
      <vt:lpstr>T4 Projects in Development </vt:lpstr>
      <vt:lpstr>T4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Unkown History of the Origins of Nazi Mass Killing Methods</dc:title>
  <dc:subject/>
  <dc:creator>cameronalistair1@gmail.com</dc:creator>
  <dc:description/>
  <cp:lastModifiedBy>cameron munro</cp:lastModifiedBy>
  <cp:revision>183</cp:revision>
  <dcterms:created xsi:type="dcterms:W3CDTF">2022-05-26T09:14:31Z</dcterms:created>
  <dcterms:modified xsi:type="dcterms:W3CDTF">2023-03-22T13:26:40Z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vt:i4>
  </property>
  <property fmtid="{D5CDD505-2E9C-101B-9397-08002B2CF9AE}" pid="3" name="PresentationFormat">
    <vt:lpwstr>On-screen Show (4:3)</vt:lpwstr>
  </property>
  <property fmtid="{D5CDD505-2E9C-101B-9397-08002B2CF9AE}" pid="4" name="Slides">
    <vt:i4>53</vt:i4>
  </property>
</Properties>
</file>